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  <p:sldMasterId id="2147483661" r:id="rId3"/>
  </p:sldMasterIdLst>
  <p:notesMasterIdLst>
    <p:notesMasterId r:id="rId20"/>
  </p:notesMasterIdLst>
  <p:sldIdLst>
    <p:sldId id="257" r:id="rId4"/>
    <p:sldId id="294" r:id="rId5"/>
    <p:sldId id="295" r:id="rId6"/>
    <p:sldId id="297" r:id="rId7"/>
    <p:sldId id="298" r:id="rId8"/>
    <p:sldId id="299" r:id="rId9"/>
    <p:sldId id="296" r:id="rId10"/>
    <p:sldId id="301" r:id="rId11"/>
    <p:sldId id="302" r:id="rId12"/>
    <p:sldId id="303" r:id="rId13"/>
    <p:sldId id="304" r:id="rId14"/>
    <p:sldId id="310" r:id="rId15"/>
    <p:sldId id="305" r:id="rId16"/>
    <p:sldId id="306" r:id="rId17"/>
    <p:sldId id="307" r:id="rId18"/>
    <p:sldId id="309" r:id="rId19"/>
  </p:sldIdLst>
  <p:sldSz cx="12192000" cy="6858000"/>
  <p:notesSz cx="6858000" cy="9144000"/>
  <p:defaultTextStyle>
    <a:defPPr>
      <a:defRPr lang="es-V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A92D"/>
    <a:srgbClr val="3E83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9"/>
    <p:restoredTop sz="86400"/>
  </p:normalViewPr>
  <p:slideViewPr>
    <p:cSldViewPr snapToGrid="0" snapToObjects="1">
      <p:cViewPr varScale="1">
        <p:scale>
          <a:sx n="92" d="100"/>
          <a:sy n="92" d="100"/>
        </p:scale>
        <p:origin x="132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3" Type="http://schemas.openxmlformats.org/officeDocument/2006/relationships/tableStyles" Target="tableStyles.xml"/><Relationship Id="rId22" Type="http://schemas.openxmlformats.org/officeDocument/2006/relationships/viewProps" Target="viewProps.xml"/><Relationship Id="rId21" Type="http://schemas.openxmlformats.org/officeDocument/2006/relationships/presProps" Target="presProps.xml"/><Relationship Id="rId20" Type="http://schemas.openxmlformats.org/officeDocument/2006/relationships/notesMaster" Target="notesMasters/notesMaster1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6B0A74-79FE-5340-8913-29015AB64D30}" type="datetimeFigureOut">
              <a:rPr lang="es-ES_tradnl" smtClean="0"/>
            </a:fld>
            <a:endParaRPr lang="es-ES_tradn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MX"/>
              <a:t>Haga clic para modificar los estilos de texto del patrón</a:t>
            </a:r>
            <a:endParaRPr lang="es-MX"/>
          </a:p>
          <a:p>
            <a:pPr lvl="1"/>
            <a:r>
              <a:rPr lang="es-MX"/>
              <a:t>Segundo nivel</a:t>
            </a:r>
            <a:endParaRPr lang="es-MX"/>
          </a:p>
          <a:p>
            <a:pPr lvl="2"/>
            <a:r>
              <a:rPr lang="es-MX"/>
              <a:t>Tercer nivel</a:t>
            </a:r>
            <a:endParaRPr lang="es-MX"/>
          </a:p>
          <a:p>
            <a:pPr lvl="3"/>
            <a:r>
              <a:rPr lang="es-MX"/>
              <a:t>Cuarto nivel</a:t>
            </a:r>
            <a:endParaRPr lang="es-MX"/>
          </a:p>
          <a:p>
            <a:pPr lvl="4"/>
            <a:r>
              <a:rPr lang="es-MX"/>
              <a:t>Quinto nivel</a:t>
            </a:r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CC9C18-DA20-674D-87C6-315AD50BA484}" type="slidenum">
              <a:rPr lang="es-ES_tradnl" smtClean="0"/>
            </a:fld>
            <a:endParaRPr lang="es-ES_trad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VE"/>
          </a:p>
        </p:txBody>
      </p:sp>
      <p:sp>
        <p:nvSpPr>
          <p:cNvPr id="3" name="Subtítulo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V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976F7-7806-D441-AFBE-9E5655CDFA51}" type="datetimeFigureOut">
              <a:rPr lang="es-VE" smtClean="0"/>
            </a:fld>
            <a:endParaRPr lang="es-V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99229-63C6-8D4D-8F3C-5D680F05B898}" type="slidenum">
              <a:rPr lang="es-VE" smtClean="0"/>
            </a:fld>
            <a:endParaRPr lang="es-V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VE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s-V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976F7-7806-D441-AFBE-9E5655CDFA51}" type="datetimeFigureOut">
              <a:rPr lang="es-VE" smtClean="0"/>
            </a:fld>
            <a:endParaRPr lang="es-V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99229-63C6-8D4D-8F3C-5D680F05B898}" type="slidenum">
              <a:rPr lang="es-VE" smtClean="0"/>
            </a:fld>
            <a:endParaRPr lang="es-V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VE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s-V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976F7-7806-D441-AFBE-9E5655CDFA51}" type="datetimeFigureOut">
              <a:rPr lang="es-VE" smtClean="0"/>
            </a:fld>
            <a:endParaRPr lang="es-V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99229-63C6-8D4D-8F3C-5D680F05B898}" type="slidenum">
              <a:rPr lang="es-VE" smtClean="0"/>
            </a:fld>
            <a:endParaRPr lang="es-VE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>
  <p:cSld name="Main Title Logo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>
            <a:spLocks noGrp="1"/>
          </p:cNvSpPr>
          <p:nvPr>
            <p:ph type="title" hasCustomPrompt="1"/>
          </p:nvPr>
        </p:nvSpPr>
        <p:spPr>
          <a:xfrm>
            <a:off x="1193708" y="2024631"/>
            <a:ext cx="6146852" cy="2079697"/>
          </a:xfrm>
          <a:prstGeom prst="rect">
            <a:avLst/>
          </a:prstGeom>
        </p:spPr>
        <p:txBody>
          <a:bodyPr/>
          <a:lstStyle>
            <a:lvl1pPr algn="l"/>
          </a:lstStyle>
          <a:p>
            <a:r>
              <a:t>Title Text</a:t>
            </a:r>
          </a:p>
        </p:txBody>
      </p:sp>
      <p:sp>
        <p:nvSpPr>
          <p:cNvPr id="45" name="Shape 45"/>
          <p:cNvSpPr>
            <a:spLocks noGrp="1"/>
          </p:cNvSpPr>
          <p:nvPr>
            <p:ph type="body" sz="quarter" idx="1" hasCustomPrompt="1"/>
          </p:nvPr>
        </p:nvSpPr>
        <p:spPr>
          <a:xfrm>
            <a:off x="1196613" y="4066238"/>
            <a:ext cx="6141042" cy="2433872"/>
          </a:xfrm>
          <a:prstGeom prst="rect">
            <a:avLst/>
          </a:prstGeom>
        </p:spPr>
        <p:txBody>
          <a:bodyPr/>
          <a:lstStyle>
            <a:lvl1pPr>
              <a:lnSpc>
                <a:spcPct val="150000"/>
              </a:lnSpc>
              <a:spcBef>
                <a:spcPts val="0"/>
              </a:spcBef>
              <a:defRPr sz="1900" spc="196">
                <a:solidFill>
                  <a:srgbClr val="2F557F"/>
                </a:solidFill>
                <a:latin typeface="Noto Sans"/>
                <a:ea typeface="Noto Sans"/>
                <a:cs typeface="Noto Sans"/>
                <a:sym typeface="Noto Sans"/>
              </a:defRPr>
            </a:lvl1pPr>
            <a:lvl2pPr>
              <a:lnSpc>
                <a:spcPct val="150000"/>
              </a:lnSpc>
              <a:spcBef>
                <a:spcPts val="0"/>
              </a:spcBef>
              <a:defRPr sz="1900" spc="196">
                <a:solidFill>
                  <a:srgbClr val="2F557F"/>
                </a:solidFill>
                <a:latin typeface="Noto Sans"/>
                <a:ea typeface="Noto Sans"/>
                <a:cs typeface="Noto Sans"/>
                <a:sym typeface="Noto Sans"/>
              </a:defRPr>
            </a:lvl2pPr>
            <a:lvl3pPr>
              <a:lnSpc>
                <a:spcPct val="150000"/>
              </a:lnSpc>
              <a:spcBef>
                <a:spcPts val="0"/>
              </a:spcBef>
              <a:defRPr sz="1900" spc="196">
                <a:solidFill>
                  <a:srgbClr val="2F557F"/>
                </a:solidFill>
                <a:latin typeface="Noto Sans"/>
                <a:ea typeface="Noto Sans"/>
                <a:cs typeface="Noto Sans"/>
                <a:sym typeface="Noto Sans"/>
              </a:defRPr>
            </a:lvl3pPr>
            <a:lvl4pPr>
              <a:lnSpc>
                <a:spcPct val="150000"/>
              </a:lnSpc>
              <a:spcBef>
                <a:spcPts val="0"/>
              </a:spcBef>
              <a:defRPr sz="1900" spc="196">
                <a:solidFill>
                  <a:srgbClr val="2F557F"/>
                </a:solidFill>
                <a:latin typeface="Noto Sans"/>
                <a:ea typeface="Noto Sans"/>
                <a:cs typeface="Noto Sans"/>
                <a:sym typeface="Noto Sans"/>
              </a:defRPr>
            </a:lvl4pPr>
            <a:lvl5pPr>
              <a:lnSpc>
                <a:spcPct val="150000"/>
              </a:lnSpc>
              <a:spcBef>
                <a:spcPts val="0"/>
              </a:spcBef>
              <a:defRPr sz="1900" spc="196">
                <a:solidFill>
                  <a:srgbClr val="2F557F"/>
                </a:solidFill>
                <a:latin typeface="Noto Sans"/>
                <a:ea typeface="Noto Sans"/>
                <a:cs typeface="Noto Sans"/>
                <a:sym typeface="Noto Sans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6" name="Shape 46"/>
          <p:cNvSpPr/>
          <p:nvPr/>
        </p:nvSpPr>
        <p:spPr>
          <a:xfrm>
            <a:off x="10445971" y="-6350"/>
            <a:ext cx="1761699" cy="6870700"/>
          </a:xfrm>
          <a:prstGeom prst="rect">
            <a:avLst/>
          </a:prstGeom>
          <a:solidFill>
            <a:srgbClr val="FBA92D"/>
          </a:solidFill>
          <a:ln w="12700">
            <a:solidFill>
              <a:srgbClr val="FBA92D"/>
            </a:solidFill>
            <a:miter/>
          </a:ln>
        </p:spPr>
        <p:txBody>
          <a:bodyPr lIns="22860" rIns="22860" anchor="ctr"/>
          <a:lstStyle/>
          <a:p>
            <a:pPr algn="l">
              <a:lnSpc>
                <a:spcPct val="100000"/>
              </a:lnSpc>
              <a:defRPr sz="3600"/>
            </a:pPr>
            <a:endParaRPr sz="1800"/>
          </a:p>
        </p:txBody>
      </p:sp>
      <p:pic>
        <p:nvPicPr>
          <p:cNvPr id="47" name="170616-Symbol-R-Standard-White-23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67600" y="5092501"/>
            <a:ext cx="1518441" cy="1517651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48" name="Shape 4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VE"/>
          </a:p>
        </p:txBody>
      </p:sp>
      <p:sp>
        <p:nvSpPr>
          <p:cNvPr id="3" name="Subtítulo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V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976F7-7806-D441-AFBE-9E5655CDFA51}" type="datetimeFigureOut">
              <a:rPr lang="es-VE" smtClean="0"/>
            </a:fld>
            <a:endParaRPr lang="es-V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99229-63C6-8D4D-8F3C-5D680F05B898}" type="slidenum">
              <a:rPr lang="es-VE" smtClean="0"/>
            </a:fld>
            <a:endParaRPr lang="es-VE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VE"/>
          </a:p>
        </p:txBody>
      </p:sp>
      <p:sp>
        <p:nvSpPr>
          <p:cNvPr id="3" name="Marcador de contenido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s-V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976F7-7806-D441-AFBE-9E5655CDFA51}" type="datetimeFigureOut">
              <a:rPr lang="es-VE" smtClean="0"/>
            </a:fld>
            <a:endParaRPr lang="es-V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99229-63C6-8D4D-8F3C-5D680F05B898}" type="slidenum">
              <a:rPr lang="es-VE" smtClean="0"/>
            </a:fld>
            <a:endParaRPr lang="es-VE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VE"/>
          </a:p>
        </p:txBody>
      </p:sp>
      <p:sp>
        <p:nvSpPr>
          <p:cNvPr id="3" name="Marcador de texto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976F7-7806-D441-AFBE-9E5655CDFA51}" type="datetimeFigureOut">
              <a:rPr lang="es-VE" smtClean="0"/>
            </a:fld>
            <a:endParaRPr lang="es-V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99229-63C6-8D4D-8F3C-5D680F05B898}" type="slidenum">
              <a:rPr lang="es-VE" smtClean="0"/>
            </a:fld>
            <a:endParaRPr lang="es-VE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VE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s-VE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s-VE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976F7-7806-D441-AFBE-9E5655CDFA51}" type="datetimeFigureOut">
              <a:rPr lang="es-VE" smtClean="0"/>
            </a:fld>
            <a:endParaRPr lang="es-V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99229-63C6-8D4D-8F3C-5D680F05B898}" type="slidenum">
              <a:rPr lang="es-VE" smtClean="0"/>
            </a:fld>
            <a:endParaRPr lang="es-VE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VE"/>
          </a:p>
        </p:txBody>
      </p:sp>
      <p:sp>
        <p:nvSpPr>
          <p:cNvPr id="3" name="Marcador de texto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s-VE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s-VE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976F7-7806-D441-AFBE-9E5655CDFA51}" type="datetimeFigureOut">
              <a:rPr lang="es-VE" smtClean="0"/>
            </a:fld>
            <a:endParaRPr lang="es-VE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99229-63C6-8D4D-8F3C-5D680F05B898}" type="slidenum">
              <a:rPr lang="es-VE" smtClean="0"/>
            </a:fld>
            <a:endParaRPr lang="es-VE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VE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976F7-7806-D441-AFBE-9E5655CDFA51}" type="datetimeFigureOut">
              <a:rPr lang="es-VE" smtClean="0"/>
            </a:fld>
            <a:endParaRPr lang="es-VE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99229-63C6-8D4D-8F3C-5D680F05B898}" type="slidenum">
              <a:rPr lang="es-VE" smtClean="0"/>
            </a:fld>
            <a:endParaRPr lang="es-VE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976F7-7806-D441-AFBE-9E5655CDFA51}" type="datetimeFigureOut">
              <a:rPr lang="es-VE" smtClean="0"/>
            </a:fld>
            <a:endParaRPr lang="es-VE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99229-63C6-8D4D-8F3C-5D680F05B898}" type="slidenum">
              <a:rPr lang="es-VE" smtClean="0"/>
            </a:fld>
            <a:endParaRPr lang="es-V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VE"/>
          </a:p>
        </p:txBody>
      </p:sp>
      <p:sp>
        <p:nvSpPr>
          <p:cNvPr id="3" name="Marcador de contenido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s-V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976F7-7806-D441-AFBE-9E5655CDFA51}" type="datetimeFigureOut">
              <a:rPr lang="es-VE" smtClean="0"/>
            </a:fld>
            <a:endParaRPr lang="es-V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99229-63C6-8D4D-8F3C-5D680F05B898}" type="slidenum">
              <a:rPr lang="es-VE" smtClean="0"/>
            </a:fld>
            <a:endParaRPr lang="es-VE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VE"/>
          </a:p>
        </p:txBody>
      </p:sp>
      <p:sp>
        <p:nvSpPr>
          <p:cNvPr id="3" name="Marcador de contenido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s-VE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976F7-7806-D441-AFBE-9E5655CDFA51}" type="datetimeFigureOut">
              <a:rPr lang="es-VE" smtClean="0"/>
            </a:fld>
            <a:endParaRPr lang="es-V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99229-63C6-8D4D-8F3C-5D680F05B898}" type="slidenum">
              <a:rPr lang="es-VE" smtClean="0"/>
            </a:fld>
            <a:endParaRPr lang="es-VE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VE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VE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976F7-7806-D441-AFBE-9E5655CDFA51}" type="datetimeFigureOut">
              <a:rPr lang="es-VE" smtClean="0"/>
            </a:fld>
            <a:endParaRPr lang="es-V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99229-63C6-8D4D-8F3C-5D680F05B898}" type="slidenum">
              <a:rPr lang="es-VE" smtClean="0"/>
            </a:fld>
            <a:endParaRPr lang="es-VE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VE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s-V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976F7-7806-D441-AFBE-9E5655CDFA51}" type="datetimeFigureOut">
              <a:rPr lang="es-VE" smtClean="0"/>
            </a:fld>
            <a:endParaRPr lang="es-V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99229-63C6-8D4D-8F3C-5D680F05B898}" type="slidenum">
              <a:rPr lang="es-VE" smtClean="0"/>
            </a:fld>
            <a:endParaRPr lang="es-VE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VE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s-V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976F7-7806-D441-AFBE-9E5655CDFA51}" type="datetimeFigureOut">
              <a:rPr lang="es-VE" smtClean="0"/>
            </a:fld>
            <a:endParaRPr lang="es-V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99229-63C6-8D4D-8F3C-5D680F05B898}" type="slidenum">
              <a:rPr lang="es-VE" smtClean="0"/>
            </a:fld>
            <a:endParaRPr lang="es-VE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>
  <p:cSld name="Main Title Logo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>
            <a:spLocks noGrp="1"/>
          </p:cNvSpPr>
          <p:nvPr>
            <p:ph type="title" hasCustomPrompt="1"/>
          </p:nvPr>
        </p:nvSpPr>
        <p:spPr>
          <a:xfrm>
            <a:off x="1193708" y="2024631"/>
            <a:ext cx="6146852" cy="2079697"/>
          </a:xfrm>
          <a:prstGeom prst="rect">
            <a:avLst/>
          </a:prstGeom>
        </p:spPr>
        <p:txBody>
          <a:bodyPr/>
          <a:lstStyle>
            <a:lvl1pPr algn="l"/>
          </a:lstStyle>
          <a:p>
            <a:r>
              <a:t>Title Text</a:t>
            </a:r>
          </a:p>
        </p:txBody>
      </p:sp>
      <p:sp>
        <p:nvSpPr>
          <p:cNvPr id="45" name="Shape 45"/>
          <p:cNvSpPr>
            <a:spLocks noGrp="1"/>
          </p:cNvSpPr>
          <p:nvPr>
            <p:ph type="body" sz="quarter" idx="1" hasCustomPrompt="1"/>
          </p:nvPr>
        </p:nvSpPr>
        <p:spPr>
          <a:xfrm>
            <a:off x="1196613" y="4066238"/>
            <a:ext cx="6141042" cy="2433872"/>
          </a:xfrm>
          <a:prstGeom prst="rect">
            <a:avLst/>
          </a:prstGeom>
        </p:spPr>
        <p:txBody>
          <a:bodyPr/>
          <a:lstStyle>
            <a:lvl1pPr>
              <a:lnSpc>
                <a:spcPct val="150000"/>
              </a:lnSpc>
              <a:spcBef>
                <a:spcPts val="0"/>
              </a:spcBef>
              <a:defRPr sz="1900" spc="196">
                <a:solidFill>
                  <a:srgbClr val="2F557F"/>
                </a:solidFill>
                <a:latin typeface="Noto Sans"/>
                <a:ea typeface="Noto Sans"/>
                <a:cs typeface="Noto Sans"/>
                <a:sym typeface="Noto Sans"/>
              </a:defRPr>
            </a:lvl1pPr>
            <a:lvl2pPr>
              <a:lnSpc>
                <a:spcPct val="150000"/>
              </a:lnSpc>
              <a:spcBef>
                <a:spcPts val="0"/>
              </a:spcBef>
              <a:defRPr sz="1900" spc="196">
                <a:solidFill>
                  <a:srgbClr val="2F557F"/>
                </a:solidFill>
                <a:latin typeface="Noto Sans"/>
                <a:ea typeface="Noto Sans"/>
                <a:cs typeface="Noto Sans"/>
                <a:sym typeface="Noto Sans"/>
              </a:defRPr>
            </a:lvl2pPr>
            <a:lvl3pPr>
              <a:lnSpc>
                <a:spcPct val="150000"/>
              </a:lnSpc>
              <a:spcBef>
                <a:spcPts val="0"/>
              </a:spcBef>
              <a:defRPr sz="1900" spc="196">
                <a:solidFill>
                  <a:srgbClr val="2F557F"/>
                </a:solidFill>
                <a:latin typeface="Noto Sans"/>
                <a:ea typeface="Noto Sans"/>
                <a:cs typeface="Noto Sans"/>
                <a:sym typeface="Noto Sans"/>
              </a:defRPr>
            </a:lvl3pPr>
            <a:lvl4pPr>
              <a:lnSpc>
                <a:spcPct val="150000"/>
              </a:lnSpc>
              <a:spcBef>
                <a:spcPts val="0"/>
              </a:spcBef>
              <a:defRPr sz="1900" spc="196">
                <a:solidFill>
                  <a:srgbClr val="2F557F"/>
                </a:solidFill>
                <a:latin typeface="Noto Sans"/>
                <a:ea typeface="Noto Sans"/>
                <a:cs typeface="Noto Sans"/>
                <a:sym typeface="Noto Sans"/>
              </a:defRPr>
            </a:lvl4pPr>
            <a:lvl5pPr>
              <a:lnSpc>
                <a:spcPct val="150000"/>
              </a:lnSpc>
              <a:spcBef>
                <a:spcPts val="0"/>
              </a:spcBef>
              <a:defRPr sz="1900" spc="196">
                <a:solidFill>
                  <a:srgbClr val="2F557F"/>
                </a:solidFill>
                <a:latin typeface="Noto Sans"/>
                <a:ea typeface="Noto Sans"/>
                <a:cs typeface="Noto Sans"/>
                <a:sym typeface="Noto Sans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6" name="Shape 46"/>
          <p:cNvSpPr/>
          <p:nvPr/>
        </p:nvSpPr>
        <p:spPr>
          <a:xfrm>
            <a:off x="10445971" y="-6350"/>
            <a:ext cx="1761699" cy="6870700"/>
          </a:xfrm>
          <a:prstGeom prst="rect">
            <a:avLst/>
          </a:prstGeom>
          <a:solidFill>
            <a:srgbClr val="FBA92D"/>
          </a:solidFill>
          <a:ln w="12700">
            <a:solidFill>
              <a:srgbClr val="FBA92D"/>
            </a:solidFill>
            <a:miter/>
          </a:ln>
        </p:spPr>
        <p:txBody>
          <a:bodyPr lIns="22860" rIns="22860" anchor="ctr"/>
          <a:lstStyle/>
          <a:p>
            <a:pPr algn="l">
              <a:lnSpc>
                <a:spcPct val="100000"/>
              </a:lnSpc>
              <a:defRPr sz="3600"/>
            </a:pPr>
            <a:endParaRPr sz="1800"/>
          </a:p>
        </p:txBody>
      </p:sp>
      <p:pic>
        <p:nvPicPr>
          <p:cNvPr id="47" name="170616-Symbol-R-Standard-White-23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67600" y="5092501"/>
            <a:ext cx="1518441" cy="1517651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48" name="Shape 4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VE"/>
          </a:p>
        </p:txBody>
      </p:sp>
      <p:sp>
        <p:nvSpPr>
          <p:cNvPr id="3" name="Marcador de texto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976F7-7806-D441-AFBE-9E5655CDFA51}" type="datetimeFigureOut">
              <a:rPr lang="es-VE" smtClean="0"/>
            </a:fld>
            <a:endParaRPr lang="es-V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99229-63C6-8D4D-8F3C-5D680F05B898}" type="slidenum">
              <a:rPr lang="es-VE" smtClean="0"/>
            </a:fld>
            <a:endParaRPr lang="es-V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VE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s-VE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s-VE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976F7-7806-D441-AFBE-9E5655CDFA51}" type="datetimeFigureOut">
              <a:rPr lang="es-VE" smtClean="0"/>
            </a:fld>
            <a:endParaRPr lang="es-V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99229-63C6-8D4D-8F3C-5D680F05B898}" type="slidenum">
              <a:rPr lang="es-VE" smtClean="0"/>
            </a:fld>
            <a:endParaRPr lang="es-V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VE"/>
          </a:p>
        </p:txBody>
      </p:sp>
      <p:sp>
        <p:nvSpPr>
          <p:cNvPr id="3" name="Marcador de texto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s-VE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s-VE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976F7-7806-D441-AFBE-9E5655CDFA51}" type="datetimeFigureOut">
              <a:rPr lang="es-VE" smtClean="0"/>
            </a:fld>
            <a:endParaRPr lang="es-VE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99229-63C6-8D4D-8F3C-5D680F05B898}" type="slidenum">
              <a:rPr lang="es-VE" smtClean="0"/>
            </a:fld>
            <a:endParaRPr lang="es-V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VE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976F7-7806-D441-AFBE-9E5655CDFA51}" type="datetimeFigureOut">
              <a:rPr lang="es-VE" smtClean="0"/>
            </a:fld>
            <a:endParaRPr lang="es-VE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99229-63C6-8D4D-8F3C-5D680F05B898}" type="slidenum">
              <a:rPr lang="es-VE" smtClean="0"/>
            </a:fld>
            <a:endParaRPr lang="es-V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976F7-7806-D441-AFBE-9E5655CDFA51}" type="datetimeFigureOut">
              <a:rPr lang="es-VE" smtClean="0"/>
            </a:fld>
            <a:endParaRPr lang="es-VE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99229-63C6-8D4D-8F3C-5D680F05B898}" type="slidenum">
              <a:rPr lang="es-VE" smtClean="0"/>
            </a:fld>
            <a:endParaRPr lang="es-V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VE"/>
          </a:p>
        </p:txBody>
      </p:sp>
      <p:sp>
        <p:nvSpPr>
          <p:cNvPr id="3" name="Marcador de contenido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s-VE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976F7-7806-D441-AFBE-9E5655CDFA51}" type="datetimeFigureOut">
              <a:rPr lang="es-VE" smtClean="0"/>
            </a:fld>
            <a:endParaRPr lang="es-V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99229-63C6-8D4D-8F3C-5D680F05B898}" type="slidenum">
              <a:rPr lang="es-VE" smtClean="0"/>
            </a:fld>
            <a:endParaRPr lang="es-V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VE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VE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976F7-7806-D441-AFBE-9E5655CDFA51}" type="datetimeFigureOut">
              <a:rPr lang="es-VE" smtClean="0"/>
            </a:fld>
            <a:endParaRPr lang="es-V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99229-63C6-8D4D-8F3C-5D680F05B898}" type="slidenum">
              <a:rPr lang="es-VE" smtClean="0"/>
            </a:fld>
            <a:endParaRPr lang="es-V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1.xml"/><Relationship Id="rId8" Type="http://schemas.openxmlformats.org/officeDocument/2006/relationships/slideLayout" Target="../slideLayouts/slideLayout20.xml"/><Relationship Id="rId7" Type="http://schemas.openxmlformats.org/officeDocument/2006/relationships/slideLayout" Target="../slideLayouts/slideLayout19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VE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s-V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6976F7-7806-D441-AFBE-9E5655CDFA51}" type="datetimeFigureOut">
              <a:rPr lang="es-VE" smtClean="0"/>
            </a:fld>
            <a:endParaRPr lang="es-V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V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999229-63C6-8D4D-8F3C-5D680F05B898}" type="slidenum">
              <a:rPr lang="es-VE" smtClean="0"/>
            </a:fld>
            <a:endParaRPr lang="es-V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V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VE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s-V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6976F7-7806-D441-AFBE-9E5655CDFA51}" type="datetimeFigureOut">
              <a:rPr lang="es-VE" smtClean="0"/>
            </a:fld>
            <a:endParaRPr lang="es-V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V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999229-63C6-8D4D-8F3C-5D680F05B898}" type="slidenum">
              <a:rPr lang="es-VE" smtClean="0"/>
            </a:fld>
            <a:endParaRPr lang="es-V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V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2.jpeg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5.png"/><Relationship Id="rId1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6.png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4.xml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6.xml"/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image" Target="../media/image5.png"/><Relationship Id="rId1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6.xml"/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6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6.xml"/><Relationship Id="rId5" Type="http://schemas.openxmlformats.org/officeDocument/2006/relationships/image" Target="../media/image15.png"/><Relationship Id="rId4" Type="http://schemas.openxmlformats.org/officeDocument/2006/relationships/image" Target="../media/image14.jpeg"/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6.jpeg"/><Relationship Id="rId1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Shape 553"/>
          <p:cNvSpPr/>
          <p:nvPr/>
        </p:nvSpPr>
        <p:spPr>
          <a:xfrm>
            <a:off x="10443706" y="-6350"/>
            <a:ext cx="1760782" cy="6870700"/>
          </a:xfrm>
          <a:prstGeom prst="rect">
            <a:avLst/>
          </a:prstGeom>
          <a:solidFill>
            <a:srgbClr val="3E8391"/>
          </a:solidFill>
          <a:ln w="12700">
            <a:solidFill>
              <a:srgbClr val="FBA92D"/>
            </a:solidFill>
            <a:miter/>
          </a:ln>
        </p:spPr>
        <p:txBody>
          <a:bodyPr lIns="22860" rIns="22860" anchor="ctr"/>
          <a:lstStyle/>
          <a:p>
            <a:pPr algn="l">
              <a:lnSpc>
                <a:spcPct val="100000"/>
              </a:lnSpc>
              <a:defRPr sz="3600"/>
            </a:pPr>
            <a:endParaRPr dirty="0"/>
          </a:p>
        </p:txBody>
      </p:sp>
      <p:pic>
        <p:nvPicPr>
          <p:cNvPr id="554" name="170616-Symbol-R-Standard-White-239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565271" y="5092501"/>
            <a:ext cx="1517651" cy="1517651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555" name="Shape 555"/>
          <p:cNvSpPr/>
          <p:nvPr/>
        </p:nvSpPr>
        <p:spPr>
          <a:xfrm>
            <a:off x="538304" y="909710"/>
            <a:ext cx="4318743" cy="553998"/>
          </a:xfrm>
          <a:prstGeom prst="rect">
            <a:avLst/>
          </a:prstGeom>
          <a:ln w="12700">
            <a:miter lim="400000"/>
          </a:ln>
        </p:spPr>
        <p:txBody>
          <a:bodyPr lIns="22860" rIns="22860">
            <a:spAutoFit/>
          </a:bodyPr>
          <a:lstStyle>
            <a:lvl1pPr algn="l">
              <a:defRPr sz="6000">
                <a:solidFill>
                  <a:srgbClr val="FFFFFF"/>
                </a:solidFill>
              </a:defRPr>
            </a:lvl1pPr>
          </a:lstStyle>
          <a:p>
            <a:r>
              <a:rPr sz="3000" dirty="0"/>
              <a:t>SHALOM</a:t>
            </a:r>
            <a:endParaRPr sz="3000" dirty="0"/>
          </a:p>
        </p:txBody>
      </p:sp>
      <p:sp>
        <p:nvSpPr>
          <p:cNvPr id="556" name="Shape 556"/>
          <p:cNvSpPr/>
          <p:nvPr/>
        </p:nvSpPr>
        <p:spPr>
          <a:xfrm>
            <a:off x="569877" y="5517030"/>
            <a:ext cx="3601290" cy="1115305"/>
          </a:xfrm>
          <a:prstGeom prst="rect">
            <a:avLst/>
          </a:prstGeom>
          <a:ln w="12700">
            <a:miter lim="400000"/>
          </a:ln>
        </p:spPr>
        <p:txBody>
          <a:bodyPr lIns="22860" rIns="22860">
            <a:spAutoFit/>
          </a:bodyPr>
          <a:lstStyle/>
          <a:p>
            <a:pPr>
              <a:lnSpc>
                <a:spcPts val="2650"/>
              </a:lnSpc>
              <a:defRPr sz="45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sz="2250" dirty="0"/>
              <a:t>Week of Prayer</a:t>
            </a:r>
            <a:endParaRPr sz="2250" dirty="0"/>
          </a:p>
          <a:p>
            <a:pPr>
              <a:lnSpc>
                <a:spcPts val="2650"/>
              </a:lnSpc>
              <a:defRPr sz="40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sz="2000" dirty="0"/>
              <a:t>June 01, 2020</a:t>
            </a:r>
            <a:endParaRPr sz="2000" dirty="0"/>
          </a:p>
          <a:p>
            <a:pPr>
              <a:lnSpc>
                <a:spcPts val="2650"/>
              </a:lnSpc>
              <a:defRPr sz="40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sz="2000" dirty="0"/>
              <a:t>Zeno L. Charles-Marcel</a:t>
            </a:r>
            <a:endParaRPr sz="2000" dirty="0"/>
          </a:p>
        </p:txBody>
      </p:sp>
      <p:pic>
        <p:nvPicPr>
          <p:cNvPr id="557" name="IWG-city.jpg" descr="D:\Secretaria\Fondos zoom\IWG Bkg 3_People.jpegIWG Bkg 3_People"/>
          <p:cNvPicPr>
            <a:picLocks noChangeAspect="1"/>
          </p:cNvPicPr>
          <p:nvPr/>
        </p:nvPicPr>
        <p:blipFill>
          <a:blip r:embed="rId2"/>
          <a:srcRect r="14340"/>
          <a:stretch>
            <a:fillRect/>
          </a:stretch>
        </p:blipFill>
        <p:spPr>
          <a:xfrm>
            <a:off x="0" y="0"/>
            <a:ext cx="10443845" cy="683895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12" name="Google Shape;334;p45"/>
          <p:cNvSpPr txBox="1"/>
          <p:nvPr>
            <p:ph type="title"/>
          </p:nvPr>
        </p:nvSpPr>
        <p:spPr>
          <a:xfrm>
            <a:off x="0" y="4870450"/>
            <a:ext cx="10443210" cy="104838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spcFirstLastPara="1" wrap="square" lIns="91425" tIns="91425" rIns="91425" bIns="91425" anchor="t" anchorCtr="0">
            <a:noAutofit/>
          </a:bodyPr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US" sz="6000">
                <a:solidFill>
                  <a:schemeClr val="tx1"/>
                </a:solidFill>
                <a:latin typeface="Bell MT" panose="02020503060305020303" charset="0"/>
                <a:cs typeface="Bell MT" panose="02020503060305020303" charset="0"/>
              </a:rPr>
              <a:t>Comunicación Corporativa</a:t>
            </a:r>
            <a:endParaRPr lang="en-US" altLang="en-US" sz="6000">
              <a:solidFill>
                <a:schemeClr val="tx1"/>
              </a:solidFill>
              <a:latin typeface="Bell MT" panose="02020503060305020303" charset="0"/>
              <a:cs typeface="Bell MT" panose="02020503060305020303" charset="0"/>
            </a:endParaRPr>
          </a:p>
        </p:txBody>
      </p:sp>
    </p:spTree>
  </p:cSld>
  <p:clrMapOvr>
    <a:masterClrMapping/>
  </p:clrMapOvr>
  <p:transition spd="slow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Shape 553"/>
          <p:cNvSpPr/>
          <p:nvPr/>
        </p:nvSpPr>
        <p:spPr>
          <a:xfrm>
            <a:off x="10443706" y="-6350"/>
            <a:ext cx="1760782" cy="6870700"/>
          </a:xfrm>
          <a:prstGeom prst="rect">
            <a:avLst/>
          </a:prstGeom>
          <a:solidFill>
            <a:srgbClr val="3E8391"/>
          </a:solidFill>
          <a:ln w="12700">
            <a:solidFill>
              <a:srgbClr val="FBA92D"/>
            </a:solidFill>
            <a:miter/>
          </a:ln>
        </p:spPr>
        <p:txBody>
          <a:bodyPr lIns="22860" rIns="22860" anchor="ctr"/>
          <a:lstStyle/>
          <a:p>
            <a:pPr algn="l">
              <a:lnSpc>
                <a:spcPct val="100000"/>
              </a:lnSpc>
              <a:defRPr sz="3600"/>
            </a:pPr>
            <a:endParaRPr sz="1800" dirty="0"/>
          </a:p>
        </p:txBody>
      </p:sp>
      <p:pic>
        <p:nvPicPr>
          <p:cNvPr id="554" name="170616-Symbol-R-Standard-White-239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565271" y="5092501"/>
            <a:ext cx="1517651" cy="1517651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555" name="Shape 555"/>
          <p:cNvSpPr/>
          <p:nvPr/>
        </p:nvSpPr>
        <p:spPr>
          <a:xfrm>
            <a:off x="538304" y="909710"/>
            <a:ext cx="4318743" cy="553998"/>
          </a:xfrm>
          <a:prstGeom prst="rect">
            <a:avLst/>
          </a:prstGeom>
          <a:ln w="12700">
            <a:miter lim="400000"/>
          </a:ln>
        </p:spPr>
        <p:txBody>
          <a:bodyPr lIns="22860" rIns="22860">
            <a:spAutoFit/>
          </a:bodyPr>
          <a:lstStyle>
            <a:lvl1pPr algn="l">
              <a:defRPr sz="6000">
                <a:solidFill>
                  <a:srgbClr val="FFFFFF"/>
                </a:solidFill>
              </a:defRPr>
            </a:lvl1pPr>
          </a:lstStyle>
          <a:p>
            <a:r>
              <a:rPr sz="3000" dirty="0"/>
              <a:t>SHALOM</a:t>
            </a:r>
            <a:endParaRPr sz="3000" dirty="0"/>
          </a:p>
        </p:txBody>
      </p:sp>
      <p:sp>
        <p:nvSpPr>
          <p:cNvPr id="556" name="Shape 556"/>
          <p:cNvSpPr/>
          <p:nvPr/>
        </p:nvSpPr>
        <p:spPr>
          <a:xfrm>
            <a:off x="569877" y="5517030"/>
            <a:ext cx="3601290" cy="1115305"/>
          </a:xfrm>
          <a:prstGeom prst="rect">
            <a:avLst/>
          </a:prstGeom>
          <a:ln w="12700">
            <a:miter lim="400000"/>
          </a:ln>
        </p:spPr>
        <p:txBody>
          <a:bodyPr lIns="22860" rIns="22860">
            <a:spAutoFit/>
          </a:bodyPr>
          <a:lstStyle/>
          <a:p>
            <a:pPr>
              <a:lnSpc>
                <a:spcPts val="2650"/>
              </a:lnSpc>
              <a:defRPr sz="45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sz="2250" dirty="0"/>
              <a:t>Week of Prayer</a:t>
            </a:r>
            <a:endParaRPr sz="2250" dirty="0"/>
          </a:p>
          <a:p>
            <a:pPr>
              <a:lnSpc>
                <a:spcPts val="2650"/>
              </a:lnSpc>
              <a:defRPr sz="40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sz="2000" dirty="0"/>
              <a:t>June 01, 2020</a:t>
            </a:r>
            <a:endParaRPr sz="2000" dirty="0"/>
          </a:p>
          <a:p>
            <a:pPr>
              <a:lnSpc>
                <a:spcPts val="2650"/>
              </a:lnSpc>
              <a:defRPr sz="40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sz="2000" dirty="0"/>
              <a:t>Zeno L. Charles-Marcel</a:t>
            </a:r>
            <a:endParaRPr sz="2000" dirty="0"/>
          </a:p>
        </p:txBody>
      </p:sp>
      <p:sp>
        <p:nvSpPr>
          <p:cNvPr id="3" name="Google Shape;334;p45"/>
          <p:cNvSpPr txBox="1"/>
          <p:nvPr>
            <p:ph type="title"/>
          </p:nvPr>
        </p:nvSpPr>
        <p:spPr>
          <a:xfrm>
            <a:off x="0" y="0"/>
            <a:ext cx="10515600" cy="1618615"/>
          </a:xfrm>
          <a:prstGeom prst="rect">
            <a:avLst/>
          </a:prstGeom>
          <a:solidFill>
            <a:srgbClr val="FFA92D"/>
          </a:solidFill>
        </p:spPr>
        <p:txBody>
          <a:bodyPr spcFirstLastPara="1" wrap="square" lIns="91425" tIns="91425" rIns="91425" bIns="91425" anchor="t" anchorCtr="0">
            <a:noAutofit/>
          </a:bodyPr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US" sz="6000" b="1">
                <a:solidFill>
                  <a:schemeClr val="bg1"/>
                </a:solidFill>
                <a:latin typeface="Bell MT" panose="02020503060305020303" charset="0"/>
                <a:cs typeface="Bell MT" panose="02020503060305020303" charset="0"/>
              </a:rPr>
              <a:t>Sistema de Identidad Visual de la IASD</a:t>
            </a:r>
            <a:endParaRPr lang="en-US" altLang="en-US" sz="6000" b="1">
              <a:solidFill>
                <a:schemeClr val="bg1"/>
              </a:solidFill>
              <a:latin typeface="Bell MT" panose="02020503060305020303" charset="0"/>
              <a:cs typeface="Bell MT" panose="02020503060305020303" charset="0"/>
            </a:endParaRPr>
          </a:p>
        </p:txBody>
      </p:sp>
      <p:sp>
        <p:nvSpPr>
          <p:cNvPr id="10" name="Óvalo 9"/>
          <p:cNvSpPr/>
          <p:nvPr/>
        </p:nvSpPr>
        <p:spPr>
          <a:xfrm>
            <a:off x="8942705" y="4422775"/>
            <a:ext cx="695325" cy="61785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s-ES" altLang="en-US"/>
          </a:p>
        </p:txBody>
      </p:sp>
      <p:sp>
        <p:nvSpPr>
          <p:cNvPr id="4" name="Cuadro de texto 3"/>
          <p:cNvSpPr txBox="1"/>
          <p:nvPr/>
        </p:nvSpPr>
        <p:spPr>
          <a:xfrm>
            <a:off x="361950" y="3060700"/>
            <a:ext cx="10401300" cy="10147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s-ES" altLang="en-US" sz="6000"/>
              <a:t>https://www.adventist.design/</a:t>
            </a:r>
            <a:endParaRPr lang="es-ES" altLang="en-US" sz="6000"/>
          </a:p>
        </p:txBody>
      </p:sp>
    </p:spTree>
  </p:cSld>
  <p:clrMapOvr>
    <a:masterClrMapping/>
  </p:clrMapOvr>
  <p:transition spd="slow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Shape 553"/>
          <p:cNvSpPr/>
          <p:nvPr/>
        </p:nvSpPr>
        <p:spPr>
          <a:xfrm>
            <a:off x="10443706" y="-6350"/>
            <a:ext cx="1760782" cy="6870700"/>
          </a:xfrm>
          <a:prstGeom prst="rect">
            <a:avLst/>
          </a:prstGeom>
          <a:solidFill>
            <a:srgbClr val="3E8391"/>
          </a:solidFill>
          <a:ln w="12700">
            <a:solidFill>
              <a:srgbClr val="FBA92D"/>
            </a:solidFill>
            <a:miter/>
          </a:ln>
        </p:spPr>
        <p:txBody>
          <a:bodyPr lIns="22860" rIns="22860" anchor="ctr"/>
          <a:lstStyle/>
          <a:p>
            <a:pPr algn="l">
              <a:lnSpc>
                <a:spcPct val="100000"/>
              </a:lnSpc>
              <a:defRPr sz="3600"/>
            </a:pPr>
            <a:endParaRPr sz="1800" dirty="0"/>
          </a:p>
        </p:txBody>
      </p:sp>
      <p:pic>
        <p:nvPicPr>
          <p:cNvPr id="554" name="170616-Symbol-R-Standard-White-239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565271" y="5092501"/>
            <a:ext cx="1517651" cy="1517651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555" name="Shape 555"/>
          <p:cNvSpPr/>
          <p:nvPr/>
        </p:nvSpPr>
        <p:spPr>
          <a:xfrm>
            <a:off x="538304" y="909710"/>
            <a:ext cx="4318743" cy="553998"/>
          </a:xfrm>
          <a:prstGeom prst="rect">
            <a:avLst/>
          </a:prstGeom>
          <a:ln w="12700">
            <a:miter lim="400000"/>
          </a:ln>
        </p:spPr>
        <p:txBody>
          <a:bodyPr lIns="22860" rIns="22860">
            <a:spAutoFit/>
          </a:bodyPr>
          <a:lstStyle>
            <a:lvl1pPr algn="l">
              <a:defRPr sz="6000">
                <a:solidFill>
                  <a:srgbClr val="FFFFFF"/>
                </a:solidFill>
              </a:defRPr>
            </a:lvl1pPr>
          </a:lstStyle>
          <a:p>
            <a:r>
              <a:rPr sz="3000" dirty="0"/>
              <a:t>SHALOM</a:t>
            </a:r>
            <a:endParaRPr sz="3000" dirty="0"/>
          </a:p>
        </p:txBody>
      </p:sp>
      <p:sp>
        <p:nvSpPr>
          <p:cNvPr id="556" name="Shape 556"/>
          <p:cNvSpPr/>
          <p:nvPr/>
        </p:nvSpPr>
        <p:spPr>
          <a:xfrm>
            <a:off x="569877" y="5517030"/>
            <a:ext cx="3601290" cy="1115305"/>
          </a:xfrm>
          <a:prstGeom prst="rect">
            <a:avLst/>
          </a:prstGeom>
          <a:ln w="12700">
            <a:miter lim="400000"/>
          </a:ln>
        </p:spPr>
        <p:txBody>
          <a:bodyPr lIns="22860" rIns="22860">
            <a:spAutoFit/>
          </a:bodyPr>
          <a:lstStyle/>
          <a:p>
            <a:pPr>
              <a:lnSpc>
                <a:spcPts val="2650"/>
              </a:lnSpc>
              <a:defRPr sz="45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sz="2250" dirty="0"/>
              <a:t>Week of Prayer</a:t>
            </a:r>
            <a:endParaRPr sz="2250" dirty="0"/>
          </a:p>
          <a:p>
            <a:pPr>
              <a:lnSpc>
                <a:spcPts val="2650"/>
              </a:lnSpc>
              <a:defRPr sz="40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sz="2000" dirty="0"/>
              <a:t>June 01, 2020</a:t>
            </a:r>
            <a:endParaRPr sz="2000" dirty="0"/>
          </a:p>
          <a:p>
            <a:pPr>
              <a:lnSpc>
                <a:spcPts val="2650"/>
              </a:lnSpc>
              <a:defRPr sz="40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sz="2000" dirty="0"/>
              <a:t>Zeno L. Charles-Marcel</a:t>
            </a:r>
            <a:endParaRPr sz="2000" dirty="0"/>
          </a:p>
        </p:txBody>
      </p:sp>
      <p:sp>
        <p:nvSpPr>
          <p:cNvPr id="3" name="Google Shape;334;p45"/>
          <p:cNvSpPr txBox="1"/>
          <p:nvPr>
            <p:ph type="title"/>
          </p:nvPr>
        </p:nvSpPr>
        <p:spPr>
          <a:xfrm>
            <a:off x="0" y="-6350"/>
            <a:ext cx="10515600" cy="1470660"/>
          </a:xfrm>
          <a:prstGeom prst="rect">
            <a:avLst/>
          </a:prstGeom>
          <a:solidFill>
            <a:srgbClr val="FFA92D"/>
          </a:solidFill>
        </p:spPr>
        <p:txBody>
          <a:bodyPr spcFirstLastPara="1" wrap="square" lIns="91425" tIns="91425" rIns="91425" bIns="91425" anchor="t" anchorCtr="0">
            <a:noAutofit/>
          </a:bodyPr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US" sz="5400" b="1">
                <a:solidFill>
                  <a:schemeClr val="bg1"/>
                </a:solidFill>
                <a:latin typeface="Bell MT" panose="02020503060305020303" charset="0"/>
                <a:cs typeface="Bell MT" panose="02020503060305020303" charset="0"/>
              </a:rPr>
              <a:t>Sistema de Identidad Visual de la IASD</a:t>
            </a:r>
            <a:endParaRPr lang="en-US" altLang="en-US" sz="5400" b="1">
              <a:solidFill>
                <a:schemeClr val="bg1"/>
              </a:solidFill>
              <a:latin typeface="Bell MT" panose="02020503060305020303" charset="0"/>
              <a:cs typeface="Bell MT" panose="02020503060305020303" charset="0"/>
            </a:endParaRPr>
          </a:p>
        </p:txBody>
      </p:sp>
      <p:sp>
        <p:nvSpPr>
          <p:cNvPr id="10" name="Óvalo 9"/>
          <p:cNvSpPr/>
          <p:nvPr/>
        </p:nvSpPr>
        <p:spPr>
          <a:xfrm>
            <a:off x="8942705" y="4422775"/>
            <a:ext cx="695325" cy="61785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s-ES" altLang="en-US"/>
          </a:p>
        </p:txBody>
      </p:sp>
      <p:pic>
        <p:nvPicPr>
          <p:cNvPr id="2" name="Marcador de posición de contenido 1"/>
          <p:cNvPicPr>
            <a:picLocks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83920" y="3079750"/>
            <a:ext cx="1590675" cy="1343025"/>
          </a:xfrm>
          <a:prstGeom prst="rect">
            <a:avLst/>
          </a:prstGeom>
        </p:spPr>
      </p:pic>
      <p:pic>
        <p:nvPicPr>
          <p:cNvPr id="5" name="Marcador de posición de contenido 4"/>
          <p:cNvPicPr>
            <a:picLocks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3726815" y="1463675"/>
            <a:ext cx="6049645" cy="5393690"/>
          </a:xfrm>
          <a:prstGeom prst="rect">
            <a:avLst/>
          </a:prstGeom>
        </p:spPr>
      </p:pic>
    </p:spTree>
  </p:cSld>
  <p:clrMapOvr>
    <a:masterClrMapping/>
  </p:clrMapOvr>
  <p:transition spd="slow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Shape 553"/>
          <p:cNvSpPr/>
          <p:nvPr/>
        </p:nvSpPr>
        <p:spPr>
          <a:xfrm>
            <a:off x="10443706" y="-6350"/>
            <a:ext cx="1760782" cy="6870700"/>
          </a:xfrm>
          <a:prstGeom prst="rect">
            <a:avLst/>
          </a:prstGeom>
          <a:solidFill>
            <a:srgbClr val="3E8391"/>
          </a:solidFill>
          <a:ln w="12700">
            <a:solidFill>
              <a:srgbClr val="FBA92D"/>
            </a:solidFill>
            <a:miter/>
          </a:ln>
        </p:spPr>
        <p:txBody>
          <a:bodyPr lIns="22860" rIns="22860" anchor="ctr"/>
          <a:lstStyle/>
          <a:p>
            <a:pPr algn="l">
              <a:lnSpc>
                <a:spcPct val="100000"/>
              </a:lnSpc>
              <a:defRPr sz="3600"/>
            </a:pPr>
            <a:endParaRPr sz="1800" dirty="0"/>
          </a:p>
        </p:txBody>
      </p:sp>
      <p:pic>
        <p:nvPicPr>
          <p:cNvPr id="554" name="170616-Symbol-R-Standard-White-239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565271" y="5092501"/>
            <a:ext cx="1517651" cy="1517651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555" name="Shape 555"/>
          <p:cNvSpPr/>
          <p:nvPr/>
        </p:nvSpPr>
        <p:spPr>
          <a:xfrm>
            <a:off x="538304" y="909710"/>
            <a:ext cx="4318743" cy="553998"/>
          </a:xfrm>
          <a:prstGeom prst="rect">
            <a:avLst/>
          </a:prstGeom>
          <a:ln w="12700">
            <a:miter lim="400000"/>
          </a:ln>
        </p:spPr>
        <p:txBody>
          <a:bodyPr lIns="22860" rIns="22860">
            <a:spAutoFit/>
          </a:bodyPr>
          <a:lstStyle>
            <a:lvl1pPr algn="l">
              <a:defRPr sz="6000">
                <a:solidFill>
                  <a:srgbClr val="FFFFFF"/>
                </a:solidFill>
              </a:defRPr>
            </a:lvl1pPr>
          </a:lstStyle>
          <a:p>
            <a:r>
              <a:rPr sz="3000" dirty="0"/>
              <a:t>SHALOM</a:t>
            </a:r>
            <a:endParaRPr sz="3000" dirty="0"/>
          </a:p>
        </p:txBody>
      </p:sp>
      <p:sp>
        <p:nvSpPr>
          <p:cNvPr id="556" name="Shape 556"/>
          <p:cNvSpPr/>
          <p:nvPr/>
        </p:nvSpPr>
        <p:spPr>
          <a:xfrm>
            <a:off x="569877" y="5517030"/>
            <a:ext cx="3601290" cy="1115305"/>
          </a:xfrm>
          <a:prstGeom prst="rect">
            <a:avLst/>
          </a:prstGeom>
          <a:ln w="12700">
            <a:miter lim="400000"/>
          </a:ln>
        </p:spPr>
        <p:txBody>
          <a:bodyPr lIns="22860" rIns="22860">
            <a:spAutoFit/>
          </a:bodyPr>
          <a:lstStyle/>
          <a:p>
            <a:pPr>
              <a:lnSpc>
                <a:spcPts val="2650"/>
              </a:lnSpc>
              <a:defRPr sz="45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sz="2250" dirty="0"/>
              <a:t>Week of Prayer</a:t>
            </a:r>
            <a:endParaRPr sz="2250" dirty="0"/>
          </a:p>
          <a:p>
            <a:pPr>
              <a:lnSpc>
                <a:spcPts val="2650"/>
              </a:lnSpc>
              <a:defRPr sz="40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sz="2000" dirty="0"/>
              <a:t>June 01, 2020</a:t>
            </a:r>
            <a:endParaRPr sz="2000" dirty="0"/>
          </a:p>
          <a:p>
            <a:pPr>
              <a:lnSpc>
                <a:spcPts val="2650"/>
              </a:lnSpc>
              <a:defRPr sz="40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sz="2000" dirty="0"/>
              <a:t>Zeno L. Charles-Marcel</a:t>
            </a:r>
            <a:endParaRPr sz="2000" dirty="0"/>
          </a:p>
        </p:txBody>
      </p:sp>
      <p:sp>
        <p:nvSpPr>
          <p:cNvPr id="3" name="Google Shape;334;p45"/>
          <p:cNvSpPr txBox="1"/>
          <p:nvPr>
            <p:ph type="title"/>
          </p:nvPr>
        </p:nvSpPr>
        <p:spPr>
          <a:xfrm>
            <a:off x="-45720" y="-6350"/>
            <a:ext cx="10515600" cy="1470660"/>
          </a:xfrm>
          <a:prstGeom prst="rect">
            <a:avLst/>
          </a:prstGeom>
          <a:solidFill>
            <a:srgbClr val="FFA92D"/>
          </a:solidFill>
        </p:spPr>
        <p:txBody>
          <a:bodyPr spcFirstLastPara="1" wrap="square" lIns="91425" tIns="91425" rIns="91425" bIns="91425" anchor="t" anchorCtr="0">
            <a:noAutofit/>
          </a:bodyPr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US" sz="5400" b="1">
                <a:solidFill>
                  <a:schemeClr val="bg1"/>
                </a:solidFill>
                <a:latin typeface="Bell MT" panose="02020503060305020303" charset="0"/>
                <a:cs typeface="Bell MT" panose="02020503060305020303" charset="0"/>
              </a:rPr>
              <a:t>Sistema de Identidad Visual de la IASD</a:t>
            </a:r>
            <a:endParaRPr lang="en-US" altLang="en-US" sz="5400" b="1">
              <a:solidFill>
                <a:schemeClr val="bg1"/>
              </a:solidFill>
              <a:latin typeface="Bell MT" panose="02020503060305020303" charset="0"/>
              <a:cs typeface="Bell MT" panose="02020503060305020303" charset="0"/>
            </a:endParaRPr>
          </a:p>
        </p:txBody>
      </p:sp>
      <p:sp>
        <p:nvSpPr>
          <p:cNvPr id="10" name="Óvalo 9"/>
          <p:cNvSpPr/>
          <p:nvPr/>
        </p:nvSpPr>
        <p:spPr>
          <a:xfrm>
            <a:off x="8942705" y="4422775"/>
            <a:ext cx="695325" cy="61785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s-ES" altLang="en-US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77640" y="4522470"/>
            <a:ext cx="6181725" cy="1952625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4175" y="2002790"/>
            <a:ext cx="6200775" cy="1981200"/>
          </a:xfrm>
          <a:prstGeom prst="rect">
            <a:avLst/>
          </a:prstGeom>
        </p:spPr>
      </p:pic>
    </p:spTree>
  </p:cSld>
  <p:clrMapOvr>
    <a:masterClrMapping/>
  </p:clrMapOvr>
  <p:transition spd="slow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Shape 553"/>
          <p:cNvSpPr/>
          <p:nvPr/>
        </p:nvSpPr>
        <p:spPr>
          <a:xfrm>
            <a:off x="10443706" y="-6350"/>
            <a:ext cx="1760782" cy="6870700"/>
          </a:xfrm>
          <a:prstGeom prst="rect">
            <a:avLst/>
          </a:prstGeom>
          <a:solidFill>
            <a:srgbClr val="3E8391"/>
          </a:solidFill>
          <a:ln w="12700">
            <a:solidFill>
              <a:srgbClr val="FBA92D"/>
            </a:solidFill>
            <a:miter/>
          </a:ln>
        </p:spPr>
        <p:txBody>
          <a:bodyPr lIns="22860" rIns="22860" anchor="ctr"/>
          <a:lstStyle/>
          <a:p>
            <a:pPr algn="l">
              <a:lnSpc>
                <a:spcPct val="100000"/>
              </a:lnSpc>
              <a:defRPr sz="3600"/>
            </a:pPr>
            <a:endParaRPr sz="1800" dirty="0"/>
          </a:p>
        </p:txBody>
      </p:sp>
      <p:pic>
        <p:nvPicPr>
          <p:cNvPr id="554" name="170616-Symbol-R-Standard-White-239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565271" y="5092501"/>
            <a:ext cx="1517651" cy="1517651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555" name="Shape 555"/>
          <p:cNvSpPr/>
          <p:nvPr/>
        </p:nvSpPr>
        <p:spPr>
          <a:xfrm>
            <a:off x="538304" y="909710"/>
            <a:ext cx="4318743" cy="553998"/>
          </a:xfrm>
          <a:prstGeom prst="rect">
            <a:avLst/>
          </a:prstGeom>
          <a:ln w="12700">
            <a:miter lim="400000"/>
          </a:ln>
        </p:spPr>
        <p:txBody>
          <a:bodyPr lIns="22860" rIns="22860">
            <a:spAutoFit/>
          </a:bodyPr>
          <a:lstStyle>
            <a:lvl1pPr algn="l">
              <a:defRPr sz="6000">
                <a:solidFill>
                  <a:srgbClr val="FFFFFF"/>
                </a:solidFill>
              </a:defRPr>
            </a:lvl1pPr>
          </a:lstStyle>
          <a:p>
            <a:r>
              <a:rPr sz="3000" dirty="0"/>
              <a:t>SHALOM</a:t>
            </a:r>
            <a:endParaRPr sz="3000" dirty="0"/>
          </a:p>
        </p:txBody>
      </p:sp>
      <p:sp>
        <p:nvSpPr>
          <p:cNvPr id="556" name="Shape 556"/>
          <p:cNvSpPr/>
          <p:nvPr/>
        </p:nvSpPr>
        <p:spPr>
          <a:xfrm>
            <a:off x="569877" y="5517030"/>
            <a:ext cx="3601290" cy="1115305"/>
          </a:xfrm>
          <a:prstGeom prst="rect">
            <a:avLst/>
          </a:prstGeom>
          <a:ln w="12700">
            <a:miter lim="400000"/>
          </a:ln>
        </p:spPr>
        <p:txBody>
          <a:bodyPr lIns="22860" rIns="22860">
            <a:spAutoFit/>
          </a:bodyPr>
          <a:lstStyle/>
          <a:p>
            <a:pPr>
              <a:lnSpc>
                <a:spcPts val="2650"/>
              </a:lnSpc>
              <a:defRPr sz="45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sz="2250" dirty="0"/>
              <a:t>Week of Prayer</a:t>
            </a:r>
            <a:endParaRPr sz="2250" dirty="0"/>
          </a:p>
          <a:p>
            <a:pPr>
              <a:lnSpc>
                <a:spcPts val="2650"/>
              </a:lnSpc>
              <a:defRPr sz="40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sz="2000" dirty="0"/>
              <a:t>June 01, 2020</a:t>
            </a:r>
            <a:endParaRPr sz="2000" dirty="0"/>
          </a:p>
          <a:p>
            <a:pPr>
              <a:lnSpc>
                <a:spcPts val="2650"/>
              </a:lnSpc>
              <a:defRPr sz="40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sz="2000" dirty="0"/>
              <a:t>Zeno L. Charles-Marcel</a:t>
            </a:r>
            <a:endParaRPr sz="2000" dirty="0"/>
          </a:p>
        </p:txBody>
      </p:sp>
      <p:sp>
        <p:nvSpPr>
          <p:cNvPr id="3" name="Google Shape;334;p45"/>
          <p:cNvSpPr txBox="1"/>
          <p:nvPr>
            <p:ph type="title"/>
          </p:nvPr>
        </p:nvSpPr>
        <p:spPr>
          <a:xfrm>
            <a:off x="0" y="-6350"/>
            <a:ext cx="10515600" cy="1469390"/>
          </a:xfrm>
          <a:prstGeom prst="rect">
            <a:avLst/>
          </a:prstGeom>
          <a:solidFill>
            <a:srgbClr val="FFA92D"/>
          </a:solidFill>
        </p:spPr>
        <p:txBody>
          <a:bodyPr spcFirstLastPara="1" wrap="square" lIns="91425" tIns="91425" rIns="91425" bIns="91425" anchor="t" anchorCtr="0">
            <a:noAutofit/>
          </a:bodyPr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US" sz="5400" b="1">
                <a:solidFill>
                  <a:schemeClr val="bg1"/>
                </a:solidFill>
                <a:latin typeface="Bell MT" panose="02020503060305020303" charset="0"/>
                <a:cs typeface="Bell MT" panose="02020503060305020303" charset="0"/>
              </a:rPr>
              <a:t>Sistema de Identidad Visual de la IASD</a:t>
            </a:r>
            <a:endParaRPr lang="en-US" altLang="en-US" sz="5400" b="1">
              <a:solidFill>
                <a:schemeClr val="bg1"/>
              </a:solidFill>
              <a:latin typeface="Bell MT" panose="02020503060305020303" charset="0"/>
              <a:cs typeface="Bell MT" panose="02020503060305020303" charset="0"/>
            </a:endParaRPr>
          </a:p>
        </p:txBody>
      </p:sp>
      <p:sp>
        <p:nvSpPr>
          <p:cNvPr id="10" name="Óvalo 9"/>
          <p:cNvSpPr/>
          <p:nvPr/>
        </p:nvSpPr>
        <p:spPr>
          <a:xfrm>
            <a:off x="8942705" y="4422775"/>
            <a:ext cx="695325" cy="61785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s-ES" altLang="en-US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4075" y="5331460"/>
            <a:ext cx="6267450" cy="1485900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2915" y="1597660"/>
            <a:ext cx="7050405" cy="3599815"/>
          </a:xfrm>
          <a:prstGeom prst="rect">
            <a:avLst/>
          </a:prstGeom>
        </p:spPr>
      </p:pic>
    </p:spTree>
  </p:cSld>
  <p:clrMapOvr>
    <a:masterClrMapping/>
  </p:clrMapOvr>
  <p:transition spd="slow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Shape 553"/>
          <p:cNvSpPr/>
          <p:nvPr/>
        </p:nvSpPr>
        <p:spPr>
          <a:xfrm>
            <a:off x="10443706" y="-6350"/>
            <a:ext cx="1760782" cy="6870700"/>
          </a:xfrm>
          <a:prstGeom prst="rect">
            <a:avLst/>
          </a:prstGeom>
          <a:solidFill>
            <a:srgbClr val="3E8391"/>
          </a:solidFill>
          <a:ln w="12700">
            <a:solidFill>
              <a:srgbClr val="FBA92D"/>
            </a:solidFill>
            <a:miter/>
          </a:ln>
        </p:spPr>
        <p:txBody>
          <a:bodyPr lIns="22860" rIns="22860" anchor="ctr"/>
          <a:lstStyle/>
          <a:p>
            <a:pPr algn="l">
              <a:lnSpc>
                <a:spcPct val="100000"/>
              </a:lnSpc>
              <a:defRPr sz="3600"/>
            </a:pPr>
            <a:endParaRPr sz="1800" dirty="0"/>
          </a:p>
        </p:txBody>
      </p:sp>
      <p:pic>
        <p:nvPicPr>
          <p:cNvPr id="554" name="170616-Symbol-R-Standard-White-239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565271" y="5092501"/>
            <a:ext cx="1517651" cy="1517651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555" name="Shape 555"/>
          <p:cNvSpPr/>
          <p:nvPr/>
        </p:nvSpPr>
        <p:spPr>
          <a:xfrm>
            <a:off x="538304" y="909710"/>
            <a:ext cx="4318743" cy="553998"/>
          </a:xfrm>
          <a:prstGeom prst="rect">
            <a:avLst/>
          </a:prstGeom>
          <a:ln w="12700">
            <a:miter lim="400000"/>
          </a:ln>
        </p:spPr>
        <p:txBody>
          <a:bodyPr lIns="22860" rIns="22860">
            <a:spAutoFit/>
          </a:bodyPr>
          <a:lstStyle>
            <a:lvl1pPr algn="l">
              <a:defRPr sz="6000">
                <a:solidFill>
                  <a:srgbClr val="FFFFFF"/>
                </a:solidFill>
              </a:defRPr>
            </a:lvl1pPr>
          </a:lstStyle>
          <a:p>
            <a:r>
              <a:rPr sz="3000" dirty="0"/>
              <a:t>SHALOM</a:t>
            </a:r>
            <a:endParaRPr sz="3000" dirty="0"/>
          </a:p>
        </p:txBody>
      </p:sp>
      <p:sp>
        <p:nvSpPr>
          <p:cNvPr id="556" name="Shape 556"/>
          <p:cNvSpPr/>
          <p:nvPr/>
        </p:nvSpPr>
        <p:spPr>
          <a:xfrm>
            <a:off x="569877" y="5517030"/>
            <a:ext cx="3601290" cy="1115305"/>
          </a:xfrm>
          <a:prstGeom prst="rect">
            <a:avLst/>
          </a:prstGeom>
          <a:ln w="12700">
            <a:miter lim="400000"/>
          </a:ln>
        </p:spPr>
        <p:txBody>
          <a:bodyPr lIns="22860" rIns="22860">
            <a:spAutoFit/>
          </a:bodyPr>
          <a:lstStyle/>
          <a:p>
            <a:pPr>
              <a:lnSpc>
                <a:spcPts val="2650"/>
              </a:lnSpc>
              <a:defRPr sz="45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sz="2250" dirty="0"/>
              <a:t>Week of Prayer</a:t>
            </a:r>
            <a:endParaRPr sz="2250" dirty="0"/>
          </a:p>
          <a:p>
            <a:pPr>
              <a:lnSpc>
                <a:spcPts val="2650"/>
              </a:lnSpc>
              <a:defRPr sz="40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sz="2000" dirty="0"/>
              <a:t>June 01, 2020</a:t>
            </a:r>
            <a:endParaRPr sz="2000" dirty="0"/>
          </a:p>
          <a:p>
            <a:pPr>
              <a:lnSpc>
                <a:spcPts val="2650"/>
              </a:lnSpc>
              <a:defRPr sz="40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sz="2000" dirty="0"/>
              <a:t>Zeno L. Charles-Marcel</a:t>
            </a:r>
            <a:endParaRPr sz="2000" dirty="0"/>
          </a:p>
        </p:txBody>
      </p:sp>
      <p:sp>
        <p:nvSpPr>
          <p:cNvPr id="3" name="Google Shape;334;p45"/>
          <p:cNvSpPr txBox="1"/>
          <p:nvPr>
            <p:ph type="title"/>
          </p:nvPr>
        </p:nvSpPr>
        <p:spPr>
          <a:xfrm>
            <a:off x="0" y="-6350"/>
            <a:ext cx="10515600" cy="956945"/>
          </a:xfrm>
          <a:prstGeom prst="rect">
            <a:avLst/>
          </a:prstGeom>
          <a:solidFill>
            <a:srgbClr val="FFA92D"/>
          </a:solidFill>
        </p:spPr>
        <p:txBody>
          <a:bodyPr spcFirstLastPara="1" wrap="square" lIns="91425" tIns="91425" rIns="91425" bIns="91425" anchor="t" anchorCtr="0">
            <a:noAutofit/>
          </a:bodyPr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VE" altLang="en-US" sz="5400" b="1">
                <a:solidFill>
                  <a:schemeClr val="bg1"/>
                </a:solidFill>
                <a:latin typeface="Bell MT" panose="02020503060305020303" charset="0"/>
                <a:cs typeface="Bell MT" panose="02020503060305020303" charset="0"/>
              </a:rPr>
              <a:t>Logo Aislado</a:t>
            </a:r>
            <a:endParaRPr lang="es-VE" altLang="en-US" sz="5400" b="1">
              <a:solidFill>
                <a:schemeClr val="bg1"/>
              </a:solidFill>
              <a:latin typeface="Bell MT" panose="02020503060305020303" charset="0"/>
              <a:cs typeface="Bell MT" panose="02020503060305020303" charset="0"/>
            </a:endParaRPr>
          </a:p>
        </p:txBody>
      </p:sp>
      <p:sp>
        <p:nvSpPr>
          <p:cNvPr id="10" name="Óvalo 9"/>
          <p:cNvSpPr/>
          <p:nvPr/>
        </p:nvSpPr>
        <p:spPr>
          <a:xfrm>
            <a:off x="8942705" y="4422775"/>
            <a:ext cx="695325" cy="61785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s-ES" altLang="en-US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485" y="2975610"/>
            <a:ext cx="1435100" cy="1425575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5570" y="1591945"/>
            <a:ext cx="7521575" cy="4192905"/>
          </a:xfrm>
          <a:prstGeom prst="rect">
            <a:avLst/>
          </a:prstGeom>
        </p:spPr>
      </p:pic>
    </p:spTree>
  </p:cSld>
  <p:clrMapOvr>
    <a:masterClrMapping/>
  </p:clrMapOvr>
  <p:transition spd="slow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Shape 553"/>
          <p:cNvSpPr/>
          <p:nvPr/>
        </p:nvSpPr>
        <p:spPr>
          <a:xfrm>
            <a:off x="10443706" y="-6350"/>
            <a:ext cx="1760782" cy="6870700"/>
          </a:xfrm>
          <a:prstGeom prst="rect">
            <a:avLst/>
          </a:prstGeom>
          <a:solidFill>
            <a:srgbClr val="3E8391"/>
          </a:solidFill>
          <a:ln w="12700">
            <a:solidFill>
              <a:srgbClr val="FBA92D"/>
            </a:solidFill>
            <a:miter/>
          </a:ln>
        </p:spPr>
        <p:txBody>
          <a:bodyPr lIns="22860" rIns="22860" anchor="ctr"/>
          <a:lstStyle/>
          <a:p>
            <a:pPr algn="l">
              <a:lnSpc>
                <a:spcPct val="100000"/>
              </a:lnSpc>
              <a:defRPr sz="3600"/>
            </a:pPr>
            <a:endParaRPr sz="1800" dirty="0"/>
          </a:p>
        </p:txBody>
      </p:sp>
      <p:pic>
        <p:nvPicPr>
          <p:cNvPr id="554" name="170616-Symbol-R-Standard-White-239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565271" y="5092501"/>
            <a:ext cx="1517651" cy="1517651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555" name="Shape 555"/>
          <p:cNvSpPr/>
          <p:nvPr/>
        </p:nvSpPr>
        <p:spPr>
          <a:xfrm>
            <a:off x="538304" y="909710"/>
            <a:ext cx="4318743" cy="553998"/>
          </a:xfrm>
          <a:prstGeom prst="rect">
            <a:avLst/>
          </a:prstGeom>
          <a:ln w="12700">
            <a:miter lim="400000"/>
          </a:ln>
        </p:spPr>
        <p:txBody>
          <a:bodyPr lIns="22860" rIns="22860">
            <a:spAutoFit/>
          </a:bodyPr>
          <a:lstStyle>
            <a:lvl1pPr algn="l">
              <a:defRPr sz="6000">
                <a:solidFill>
                  <a:srgbClr val="FFFFFF"/>
                </a:solidFill>
              </a:defRPr>
            </a:lvl1pPr>
          </a:lstStyle>
          <a:p>
            <a:r>
              <a:rPr sz="3000" dirty="0"/>
              <a:t>SHALOM</a:t>
            </a:r>
            <a:endParaRPr sz="3000" dirty="0"/>
          </a:p>
        </p:txBody>
      </p:sp>
      <p:sp>
        <p:nvSpPr>
          <p:cNvPr id="556" name="Shape 556"/>
          <p:cNvSpPr/>
          <p:nvPr/>
        </p:nvSpPr>
        <p:spPr>
          <a:xfrm>
            <a:off x="569877" y="5517030"/>
            <a:ext cx="3601290" cy="1115305"/>
          </a:xfrm>
          <a:prstGeom prst="rect">
            <a:avLst/>
          </a:prstGeom>
          <a:ln w="12700">
            <a:miter lim="400000"/>
          </a:ln>
        </p:spPr>
        <p:txBody>
          <a:bodyPr lIns="22860" rIns="22860">
            <a:spAutoFit/>
          </a:bodyPr>
          <a:lstStyle/>
          <a:p>
            <a:pPr>
              <a:lnSpc>
                <a:spcPts val="2650"/>
              </a:lnSpc>
              <a:defRPr sz="45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sz="2250" dirty="0"/>
              <a:t>Week of Prayer</a:t>
            </a:r>
            <a:endParaRPr sz="2250" dirty="0"/>
          </a:p>
          <a:p>
            <a:pPr>
              <a:lnSpc>
                <a:spcPts val="2650"/>
              </a:lnSpc>
              <a:defRPr sz="40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sz="2000" dirty="0"/>
              <a:t>June 01, 2020</a:t>
            </a:r>
            <a:endParaRPr sz="2000" dirty="0"/>
          </a:p>
          <a:p>
            <a:pPr>
              <a:lnSpc>
                <a:spcPts val="2650"/>
              </a:lnSpc>
              <a:defRPr sz="40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sz="2000" dirty="0"/>
              <a:t>Zeno L. Charles-Marcel</a:t>
            </a:r>
            <a:endParaRPr sz="2000" dirty="0"/>
          </a:p>
        </p:txBody>
      </p:sp>
      <p:sp>
        <p:nvSpPr>
          <p:cNvPr id="3" name="Google Shape;334;p45"/>
          <p:cNvSpPr txBox="1"/>
          <p:nvPr>
            <p:ph type="title"/>
          </p:nvPr>
        </p:nvSpPr>
        <p:spPr>
          <a:xfrm>
            <a:off x="0" y="-6350"/>
            <a:ext cx="10515600" cy="956945"/>
          </a:xfrm>
          <a:prstGeom prst="rect">
            <a:avLst/>
          </a:prstGeom>
          <a:solidFill>
            <a:srgbClr val="FFA92D"/>
          </a:solidFill>
        </p:spPr>
        <p:txBody>
          <a:bodyPr spcFirstLastPara="1" wrap="square" lIns="91425" tIns="91425" rIns="91425" bIns="91425" anchor="t" anchorCtr="0">
            <a:noAutofit/>
          </a:bodyPr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VE" altLang="en-US" sz="5400" b="1">
                <a:solidFill>
                  <a:schemeClr val="bg1"/>
                </a:solidFill>
                <a:latin typeface="Bell MT" panose="02020503060305020303" charset="0"/>
                <a:cs typeface="Bell MT" panose="02020503060305020303" charset="0"/>
              </a:rPr>
              <a:t>Imagen de perfil RRSS</a:t>
            </a:r>
            <a:endParaRPr lang="es-VE" altLang="en-US" sz="5400" b="1">
              <a:solidFill>
                <a:schemeClr val="bg1"/>
              </a:solidFill>
              <a:latin typeface="Bell MT" panose="02020503060305020303" charset="0"/>
              <a:cs typeface="Bell MT" panose="02020503060305020303" charset="0"/>
            </a:endParaRPr>
          </a:p>
        </p:txBody>
      </p:sp>
      <p:sp>
        <p:nvSpPr>
          <p:cNvPr id="10" name="Óvalo 9"/>
          <p:cNvSpPr/>
          <p:nvPr/>
        </p:nvSpPr>
        <p:spPr>
          <a:xfrm>
            <a:off x="8942705" y="4422775"/>
            <a:ext cx="695325" cy="61785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s-ES" altLang="en-US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8395" y="1463675"/>
            <a:ext cx="8801735" cy="4729480"/>
          </a:xfrm>
          <a:prstGeom prst="rect">
            <a:avLst/>
          </a:prstGeom>
        </p:spPr>
      </p:pic>
    </p:spTree>
  </p:cSld>
  <p:clrMapOvr>
    <a:masterClrMapping/>
  </p:clrMapOvr>
  <p:transition spd="slow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Shape 553"/>
          <p:cNvSpPr/>
          <p:nvPr/>
        </p:nvSpPr>
        <p:spPr>
          <a:xfrm>
            <a:off x="10443706" y="-6350"/>
            <a:ext cx="1760782" cy="6870700"/>
          </a:xfrm>
          <a:prstGeom prst="rect">
            <a:avLst/>
          </a:prstGeom>
          <a:solidFill>
            <a:srgbClr val="3E8391"/>
          </a:solidFill>
          <a:ln w="12700">
            <a:solidFill>
              <a:srgbClr val="FBA92D"/>
            </a:solidFill>
            <a:miter/>
          </a:ln>
        </p:spPr>
        <p:txBody>
          <a:bodyPr lIns="22860" rIns="22860" anchor="ctr"/>
          <a:lstStyle/>
          <a:p>
            <a:pPr algn="l">
              <a:lnSpc>
                <a:spcPct val="100000"/>
              </a:lnSpc>
              <a:defRPr sz="3600"/>
            </a:pPr>
            <a:endParaRPr sz="1800" dirty="0"/>
          </a:p>
        </p:txBody>
      </p:sp>
      <p:pic>
        <p:nvPicPr>
          <p:cNvPr id="554" name="170616-Symbol-R-Standard-White-239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565271" y="5092501"/>
            <a:ext cx="1517651" cy="1517651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555" name="Shape 555"/>
          <p:cNvSpPr/>
          <p:nvPr/>
        </p:nvSpPr>
        <p:spPr>
          <a:xfrm>
            <a:off x="538304" y="909710"/>
            <a:ext cx="4318743" cy="553998"/>
          </a:xfrm>
          <a:prstGeom prst="rect">
            <a:avLst/>
          </a:prstGeom>
          <a:ln w="12700">
            <a:miter lim="400000"/>
          </a:ln>
        </p:spPr>
        <p:txBody>
          <a:bodyPr lIns="22860" rIns="22860">
            <a:spAutoFit/>
          </a:bodyPr>
          <a:lstStyle>
            <a:lvl1pPr algn="l">
              <a:defRPr sz="6000">
                <a:solidFill>
                  <a:srgbClr val="FFFFFF"/>
                </a:solidFill>
              </a:defRPr>
            </a:lvl1pPr>
          </a:lstStyle>
          <a:p>
            <a:r>
              <a:rPr sz="3000" dirty="0"/>
              <a:t>SHALOM</a:t>
            </a:r>
            <a:endParaRPr sz="3000" dirty="0"/>
          </a:p>
        </p:txBody>
      </p:sp>
      <p:sp>
        <p:nvSpPr>
          <p:cNvPr id="556" name="Shape 556"/>
          <p:cNvSpPr/>
          <p:nvPr/>
        </p:nvSpPr>
        <p:spPr>
          <a:xfrm>
            <a:off x="569877" y="5517030"/>
            <a:ext cx="3601290" cy="1115305"/>
          </a:xfrm>
          <a:prstGeom prst="rect">
            <a:avLst/>
          </a:prstGeom>
          <a:ln w="12700">
            <a:miter lim="400000"/>
          </a:ln>
        </p:spPr>
        <p:txBody>
          <a:bodyPr lIns="22860" rIns="22860">
            <a:spAutoFit/>
          </a:bodyPr>
          <a:lstStyle/>
          <a:p>
            <a:pPr>
              <a:lnSpc>
                <a:spcPts val="2650"/>
              </a:lnSpc>
              <a:defRPr sz="45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sz="2250" dirty="0"/>
              <a:t>Week of Prayer</a:t>
            </a:r>
            <a:endParaRPr sz="2250" dirty="0"/>
          </a:p>
          <a:p>
            <a:pPr>
              <a:lnSpc>
                <a:spcPts val="2650"/>
              </a:lnSpc>
              <a:defRPr sz="40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sz="2000" dirty="0"/>
              <a:t>June 01, 2020</a:t>
            </a:r>
            <a:endParaRPr sz="2000" dirty="0"/>
          </a:p>
          <a:p>
            <a:pPr>
              <a:lnSpc>
                <a:spcPts val="2650"/>
              </a:lnSpc>
              <a:defRPr sz="40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sz="2000" dirty="0"/>
              <a:t>Zeno L. Charles-Marcel</a:t>
            </a:r>
            <a:endParaRPr sz="2000" dirty="0"/>
          </a:p>
        </p:txBody>
      </p:sp>
      <p:sp>
        <p:nvSpPr>
          <p:cNvPr id="3" name="Google Shape;334;p45"/>
          <p:cNvSpPr txBox="1"/>
          <p:nvPr>
            <p:ph type="title"/>
          </p:nvPr>
        </p:nvSpPr>
        <p:spPr>
          <a:xfrm>
            <a:off x="0" y="-6350"/>
            <a:ext cx="10515600" cy="956945"/>
          </a:xfrm>
          <a:prstGeom prst="rect">
            <a:avLst/>
          </a:prstGeom>
          <a:solidFill>
            <a:srgbClr val="FFA92D"/>
          </a:solidFill>
        </p:spPr>
        <p:txBody>
          <a:bodyPr spcFirstLastPara="1" wrap="square" lIns="91425" tIns="91425" rIns="91425" bIns="91425" anchor="t" anchorCtr="0">
            <a:noAutofit/>
          </a:bodyPr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VE" altLang="en-US" sz="5400" b="1">
                <a:solidFill>
                  <a:schemeClr val="bg1"/>
                </a:solidFill>
                <a:latin typeface="Bell MT" panose="02020503060305020303" charset="0"/>
                <a:cs typeface="Bell MT" panose="02020503060305020303" charset="0"/>
              </a:rPr>
              <a:t>Membretes y tarjetas</a:t>
            </a:r>
            <a:endParaRPr lang="es-VE" altLang="en-US" sz="5400" b="1">
              <a:solidFill>
                <a:schemeClr val="bg1"/>
              </a:solidFill>
              <a:latin typeface="Bell MT" panose="02020503060305020303" charset="0"/>
              <a:cs typeface="Bell MT" panose="02020503060305020303" charset="0"/>
            </a:endParaRPr>
          </a:p>
        </p:txBody>
      </p:sp>
      <p:sp>
        <p:nvSpPr>
          <p:cNvPr id="10" name="Óvalo 9"/>
          <p:cNvSpPr/>
          <p:nvPr/>
        </p:nvSpPr>
        <p:spPr>
          <a:xfrm>
            <a:off x="8942705" y="4422775"/>
            <a:ext cx="695325" cy="61785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s-ES" altLang="en-US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rcRect l="10202" t="5559" r="5190"/>
          <a:stretch>
            <a:fillRect/>
          </a:stretch>
        </p:blipFill>
        <p:spPr>
          <a:xfrm>
            <a:off x="1619885" y="1009015"/>
            <a:ext cx="7866380" cy="5738495"/>
          </a:xfrm>
          <a:prstGeom prst="rect">
            <a:avLst/>
          </a:prstGeom>
        </p:spPr>
      </p:pic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Shape 553"/>
          <p:cNvSpPr/>
          <p:nvPr/>
        </p:nvSpPr>
        <p:spPr>
          <a:xfrm>
            <a:off x="10443706" y="-6350"/>
            <a:ext cx="1760782" cy="6870700"/>
          </a:xfrm>
          <a:prstGeom prst="rect">
            <a:avLst/>
          </a:prstGeom>
          <a:solidFill>
            <a:srgbClr val="3E8391"/>
          </a:solidFill>
          <a:ln w="12700">
            <a:solidFill>
              <a:srgbClr val="FBA92D"/>
            </a:solidFill>
            <a:miter/>
          </a:ln>
        </p:spPr>
        <p:txBody>
          <a:bodyPr lIns="22860" rIns="22860" anchor="ctr"/>
          <a:lstStyle/>
          <a:p>
            <a:pPr algn="l">
              <a:lnSpc>
                <a:spcPct val="100000"/>
              </a:lnSpc>
              <a:defRPr sz="3600"/>
            </a:pPr>
            <a:endParaRPr sz="1800" dirty="0"/>
          </a:p>
        </p:txBody>
      </p:sp>
      <p:pic>
        <p:nvPicPr>
          <p:cNvPr id="554" name="170616-Symbol-R-Standard-White-239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565271" y="5092501"/>
            <a:ext cx="1517651" cy="1517651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555" name="Shape 555"/>
          <p:cNvSpPr/>
          <p:nvPr/>
        </p:nvSpPr>
        <p:spPr>
          <a:xfrm>
            <a:off x="538304" y="909710"/>
            <a:ext cx="4318743" cy="553998"/>
          </a:xfrm>
          <a:prstGeom prst="rect">
            <a:avLst/>
          </a:prstGeom>
          <a:ln w="12700">
            <a:miter lim="400000"/>
          </a:ln>
        </p:spPr>
        <p:txBody>
          <a:bodyPr lIns="22860" rIns="22860">
            <a:spAutoFit/>
          </a:bodyPr>
          <a:lstStyle>
            <a:lvl1pPr algn="l">
              <a:defRPr sz="6000">
                <a:solidFill>
                  <a:srgbClr val="FFFFFF"/>
                </a:solidFill>
              </a:defRPr>
            </a:lvl1pPr>
          </a:lstStyle>
          <a:p>
            <a:r>
              <a:rPr sz="3000" dirty="0"/>
              <a:t>SHALOM</a:t>
            </a:r>
            <a:endParaRPr sz="3000" dirty="0"/>
          </a:p>
        </p:txBody>
      </p:sp>
      <p:sp>
        <p:nvSpPr>
          <p:cNvPr id="556" name="Shape 556"/>
          <p:cNvSpPr/>
          <p:nvPr/>
        </p:nvSpPr>
        <p:spPr>
          <a:xfrm>
            <a:off x="569877" y="5517030"/>
            <a:ext cx="3601290" cy="1115305"/>
          </a:xfrm>
          <a:prstGeom prst="rect">
            <a:avLst/>
          </a:prstGeom>
          <a:ln w="12700">
            <a:miter lim="400000"/>
          </a:ln>
        </p:spPr>
        <p:txBody>
          <a:bodyPr lIns="22860" rIns="22860">
            <a:spAutoFit/>
          </a:bodyPr>
          <a:lstStyle/>
          <a:p>
            <a:pPr>
              <a:lnSpc>
                <a:spcPts val="2650"/>
              </a:lnSpc>
              <a:defRPr sz="45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sz="2250" dirty="0"/>
              <a:t>Week of Prayer</a:t>
            </a:r>
            <a:endParaRPr sz="2250" dirty="0"/>
          </a:p>
          <a:p>
            <a:pPr>
              <a:lnSpc>
                <a:spcPts val="2650"/>
              </a:lnSpc>
              <a:defRPr sz="40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sz="2000" dirty="0"/>
              <a:t>June 01, 2020</a:t>
            </a:r>
            <a:endParaRPr sz="2000" dirty="0"/>
          </a:p>
          <a:p>
            <a:pPr>
              <a:lnSpc>
                <a:spcPts val="2650"/>
              </a:lnSpc>
              <a:defRPr sz="40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sz="2000" dirty="0"/>
              <a:t>Zeno L. Charles-Marcel</a:t>
            </a:r>
            <a:endParaRPr sz="2000" dirty="0"/>
          </a:p>
        </p:txBody>
      </p:sp>
      <p:sp>
        <p:nvSpPr>
          <p:cNvPr id="3" name="Google Shape;334;p45"/>
          <p:cNvSpPr txBox="1"/>
          <p:nvPr>
            <p:ph type="title"/>
          </p:nvPr>
        </p:nvSpPr>
        <p:spPr>
          <a:xfrm>
            <a:off x="-95885" y="0"/>
            <a:ext cx="10539730" cy="1743075"/>
          </a:xfrm>
          <a:prstGeom prst="rect">
            <a:avLst/>
          </a:prstGeom>
          <a:solidFill>
            <a:srgbClr val="FFA92D"/>
          </a:solidFill>
        </p:spPr>
        <p:txBody>
          <a:bodyPr spcFirstLastPara="1" wrap="square" lIns="91425" tIns="91425" rIns="91425" bIns="91425" anchor="t" anchorCtr="0">
            <a:noAutofit/>
          </a:bodyPr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US" sz="6000">
                <a:solidFill>
                  <a:schemeClr val="tx1"/>
                </a:solidFill>
                <a:latin typeface="Bell MT" panose="02020503060305020303" charset="0"/>
                <a:cs typeface="Bell MT" panose="02020503060305020303" charset="0"/>
              </a:rPr>
              <a:t>¿Qué es la</a:t>
            </a:r>
            <a:r>
              <a:rPr lang="en-US" altLang="en-US" sz="6000">
                <a:solidFill>
                  <a:schemeClr val="tx1"/>
                </a:solidFill>
                <a:latin typeface="Bell MT" panose="02020503060305020303" charset="0"/>
                <a:cs typeface="Bell MT" panose="02020503060305020303" charset="0"/>
              </a:rPr>
              <a:t> comunicaci</a:t>
            </a:r>
            <a:r>
              <a:rPr lang="en-US" altLang="en-US" sz="6000">
                <a:solidFill>
                  <a:schemeClr val="tx1"/>
                </a:solidFill>
                <a:latin typeface="Bell MT" panose="02020503060305020303" charset="0"/>
                <a:cs typeface="Bell MT" panose="02020503060305020303" charset="0"/>
              </a:rPr>
              <a:t>ón corporativa</a:t>
            </a:r>
            <a:r>
              <a:rPr lang="en-US" altLang="en-US" sz="6000">
                <a:solidFill>
                  <a:schemeClr val="tx1"/>
                </a:solidFill>
                <a:latin typeface="Bell MT" panose="02020503060305020303" charset="0"/>
                <a:cs typeface="Bell MT" panose="02020503060305020303" charset="0"/>
              </a:rPr>
              <a:t>?</a:t>
            </a:r>
            <a:endParaRPr lang="en-US" altLang="en-US" sz="6000">
              <a:solidFill>
                <a:schemeClr val="tx1"/>
              </a:solidFill>
              <a:latin typeface="Bell MT" panose="02020503060305020303" charset="0"/>
              <a:cs typeface="Bell MT" panose="02020503060305020303" charset="0"/>
            </a:endParaRPr>
          </a:p>
        </p:txBody>
      </p:sp>
      <p:sp>
        <p:nvSpPr>
          <p:cNvPr id="4" name="Google Shape;334;p45"/>
          <p:cNvSpPr txBox="1"/>
          <p:nvPr/>
        </p:nvSpPr>
        <p:spPr>
          <a:xfrm>
            <a:off x="1802130" y="2396490"/>
            <a:ext cx="7035165" cy="1048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lumMod val="95000"/>
                  </a:schemeClr>
                </a:solidFill>
              </a14:hiddenFill>
            </a:ext>
          </a:extLst>
        </p:spPr>
        <p:txBody>
          <a:bodyPr vert="horz" wrap="square" lIns="91425" tIns="91425" rIns="91425" bIns="91425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US" sz="2000">
                <a:solidFill>
                  <a:schemeClr val="tx1"/>
                </a:solidFill>
                <a:latin typeface="Bahnschrift" panose="020B0502040204020203" charset="0"/>
                <a:cs typeface="Bahnschrift" panose="020B0502040204020203" charset="0"/>
              </a:rPr>
              <a:t>La comunicación organizacional se refiere al </a:t>
            </a:r>
            <a:r>
              <a:rPr lang="en-US" altLang="en-US" sz="2000" i="1">
                <a:solidFill>
                  <a:srgbClr val="0070C0"/>
                </a:solidFill>
                <a:latin typeface="Bahnschrift" panose="020B0502040204020203" charset="0"/>
                <a:cs typeface="Bahnschrift" panose="020B0502040204020203" charset="0"/>
              </a:rPr>
              <a:t>intercambio de información, ideas y mensajes dentro de una organización,</a:t>
            </a:r>
            <a:r>
              <a:rPr lang="en-US" altLang="en-US" sz="2000">
                <a:solidFill>
                  <a:schemeClr val="tx1"/>
                </a:solidFill>
                <a:latin typeface="Bahnschrift" panose="020B0502040204020203" charset="0"/>
                <a:cs typeface="Bahnschrift" panose="020B0502040204020203" charset="0"/>
              </a:rPr>
              <a:t> ya sea una empresa, una institución, una entidad sin fines de lucro u otra entidad similar. Es un proceso fundamental que </a:t>
            </a:r>
            <a:r>
              <a:rPr lang="en-US" altLang="en-US" sz="2000" i="1">
                <a:solidFill>
                  <a:srgbClr val="0070C0"/>
                </a:solidFill>
                <a:latin typeface="Bahnschrift" panose="020B0502040204020203" charset="0"/>
                <a:cs typeface="Bahnschrift" panose="020B0502040204020203" charset="0"/>
              </a:rPr>
              <a:t>permite la coordinación, la colaboración y la transmisión efectiva de conocimientos entre los miembros de la organización.</a:t>
            </a:r>
            <a:endParaRPr lang="en-US" altLang="en-US" sz="2000" i="1">
              <a:solidFill>
                <a:srgbClr val="0070C0"/>
              </a:solidFill>
              <a:latin typeface="Bahnschrift" panose="020B0502040204020203" charset="0"/>
              <a:cs typeface="Bahnschrift" panose="020B0502040204020203" charset="0"/>
            </a:endParaRPr>
          </a:p>
        </p:txBody>
      </p:sp>
    </p:spTree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Shape 553"/>
          <p:cNvSpPr/>
          <p:nvPr/>
        </p:nvSpPr>
        <p:spPr>
          <a:xfrm>
            <a:off x="10443706" y="-6350"/>
            <a:ext cx="1760782" cy="6870700"/>
          </a:xfrm>
          <a:prstGeom prst="rect">
            <a:avLst/>
          </a:prstGeom>
          <a:solidFill>
            <a:srgbClr val="3E8391"/>
          </a:solidFill>
          <a:ln w="12700">
            <a:solidFill>
              <a:srgbClr val="FBA92D"/>
            </a:solidFill>
            <a:miter/>
          </a:ln>
        </p:spPr>
        <p:txBody>
          <a:bodyPr lIns="22860" rIns="22860" anchor="ctr"/>
          <a:lstStyle/>
          <a:p>
            <a:pPr algn="l">
              <a:lnSpc>
                <a:spcPct val="100000"/>
              </a:lnSpc>
              <a:defRPr sz="3600"/>
            </a:pPr>
            <a:endParaRPr sz="1800" dirty="0"/>
          </a:p>
        </p:txBody>
      </p:sp>
      <p:pic>
        <p:nvPicPr>
          <p:cNvPr id="554" name="170616-Symbol-R-Standard-White-239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565271" y="5092501"/>
            <a:ext cx="1517651" cy="1517651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555" name="Shape 555"/>
          <p:cNvSpPr/>
          <p:nvPr/>
        </p:nvSpPr>
        <p:spPr>
          <a:xfrm>
            <a:off x="538304" y="909710"/>
            <a:ext cx="4318743" cy="553998"/>
          </a:xfrm>
          <a:prstGeom prst="rect">
            <a:avLst/>
          </a:prstGeom>
          <a:ln w="12700">
            <a:miter lim="400000"/>
          </a:ln>
        </p:spPr>
        <p:txBody>
          <a:bodyPr lIns="22860" rIns="22860">
            <a:spAutoFit/>
          </a:bodyPr>
          <a:lstStyle>
            <a:lvl1pPr algn="l">
              <a:defRPr sz="6000">
                <a:solidFill>
                  <a:srgbClr val="FFFFFF"/>
                </a:solidFill>
              </a:defRPr>
            </a:lvl1pPr>
          </a:lstStyle>
          <a:p>
            <a:r>
              <a:rPr sz="3000" dirty="0"/>
              <a:t>SHALOM</a:t>
            </a:r>
            <a:endParaRPr sz="3000" dirty="0"/>
          </a:p>
        </p:txBody>
      </p:sp>
      <p:sp>
        <p:nvSpPr>
          <p:cNvPr id="556" name="Shape 556"/>
          <p:cNvSpPr/>
          <p:nvPr/>
        </p:nvSpPr>
        <p:spPr>
          <a:xfrm>
            <a:off x="538762" y="5495440"/>
            <a:ext cx="3601290" cy="1115305"/>
          </a:xfrm>
          <a:prstGeom prst="rect">
            <a:avLst/>
          </a:prstGeom>
          <a:ln w="12700">
            <a:miter lim="400000"/>
          </a:ln>
        </p:spPr>
        <p:txBody>
          <a:bodyPr lIns="22860" rIns="22860">
            <a:spAutoFit/>
          </a:bodyPr>
          <a:lstStyle/>
          <a:p>
            <a:pPr>
              <a:lnSpc>
                <a:spcPts val="2650"/>
              </a:lnSpc>
              <a:defRPr sz="45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sz="2250" dirty="0"/>
              <a:t>Week of Prayer</a:t>
            </a:r>
            <a:endParaRPr sz="2250" dirty="0"/>
          </a:p>
          <a:p>
            <a:pPr>
              <a:lnSpc>
                <a:spcPts val="2650"/>
              </a:lnSpc>
              <a:defRPr sz="40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sz="2000" dirty="0"/>
              <a:t>June 01, 2020</a:t>
            </a:r>
            <a:endParaRPr sz="2000" dirty="0"/>
          </a:p>
          <a:p>
            <a:pPr>
              <a:lnSpc>
                <a:spcPts val="2650"/>
              </a:lnSpc>
              <a:defRPr sz="40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sz="2000" dirty="0"/>
              <a:t>Zeno L. Charles-Marcel</a:t>
            </a:r>
            <a:endParaRPr sz="2000" dirty="0"/>
          </a:p>
        </p:txBody>
      </p:sp>
      <p:sp>
        <p:nvSpPr>
          <p:cNvPr id="3" name="Google Shape;334;p45"/>
          <p:cNvSpPr txBox="1"/>
          <p:nvPr>
            <p:ph type="title"/>
          </p:nvPr>
        </p:nvSpPr>
        <p:spPr>
          <a:xfrm>
            <a:off x="-71755" y="0"/>
            <a:ext cx="10515600" cy="1325563"/>
          </a:xfrm>
          <a:prstGeom prst="rect">
            <a:avLst/>
          </a:prstGeom>
          <a:solidFill>
            <a:srgbClr val="FFA92D"/>
          </a:solidFill>
        </p:spPr>
        <p:txBody>
          <a:bodyPr spcFirstLastPara="1" wrap="square" lIns="91425" tIns="91425" rIns="91425" bIns="91425" anchor="t" anchorCtr="0">
            <a:noAutofit/>
          </a:bodyPr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US" sz="6000">
                <a:solidFill>
                  <a:schemeClr val="tx1"/>
                </a:solidFill>
                <a:latin typeface="Bell MT" panose="02020503060305020303" charset="0"/>
                <a:cs typeface="Bell MT" panose="02020503060305020303" charset="0"/>
              </a:rPr>
              <a:t>Tipos</a:t>
            </a:r>
            <a:endParaRPr lang="en-US" altLang="en-US" sz="6000">
              <a:solidFill>
                <a:schemeClr val="tx1"/>
              </a:solidFill>
              <a:latin typeface="Bell MT" panose="02020503060305020303" charset="0"/>
              <a:cs typeface="Bell MT" panose="02020503060305020303" charset="0"/>
            </a:endParaRPr>
          </a:p>
        </p:txBody>
      </p:sp>
      <p:sp>
        <p:nvSpPr>
          <p:cNvPr id="4" name="Google Shape;334;p45"/>
          <p:cNvSpPr txBox="1"/>
          <p:nvPr/>
        </p:nvSpPr>
        <p:spPr>
          <a:xfrm>
            <a:off x="-581660" y="1691005"/>
            <a:ext cx="7035165" cy="1048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lumMod val="95000"/>
                  </a:schemeClr>
                </a:solidFill>
              </a14:hiddenFill>
            </a:ext>
          </a:extLst>
        </p:spPr>
        <p:txBody>
          <a:bodyPr vert="horz" wrap="square" lIns="91425" tIns="91425" rIns="91425" bIns="91425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US" sz="3600">
                <a:solidFill>
                  <a:schemeClr val="tx1"/>
                </a:solidFill>
                <a:latin typeface="Bahnschrift" panose="020B0502040204020203" charset="0"/>
                <a:cs typeface="Bahnschrift" panose="020B0502040204020203" charset="0"/>
              </a:rPr>
              <a:t>Interna</a:t>
            </a:r>
            <a:endParaRPr lang="en-US" altLang="en-US" sz="3600">
              <a:solidFill>
                <a:schemeClr val="tx1"/>
              </a:solidFill>
              <a:latin typeface="Bahnschrift" panose="020B0502040204020203" charset="0"/>
              <a:cs typeface="Bahnschrift" panose="020B0502040204020203" charset="0"/>
            </a:endParaRPr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altLang="en-US" sz="3600">
              <a:solidFill>
                <a:schemeClr val="tx1"/>
              </a:solidFill>
              <a:latin typeface="Bahnschrift" panose="020B0502040204020203" charset="0"/>
              <a:cs typeface="Bahnschrift" panose="020B0502040204020203" charset="0"/>
            </a:endParaRPr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altLang="en-US" sz="3600">
              <a:solidFill>
                <a:schemeClr val="tx1"/>
              </a:solidFill>
              <a:latin typeface="Bahnschrift" panose="020B0502040204020203" charset="0"/>
              <a:cs typeface="Bahnschrift" panose="020B0502040204020203" charset="0"/>
            </a:endParaRPr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altLang="en-US" sz="3600">
              <a:solidFill>
                <a:schemeClr val="tx1"/>
              </a:solidFill>
              <a:latin typeface="Bahnschrift" panose="020B0502040204020203" charset="0"/>
              <a:cs typeface="Bahnschrift" panose="020B0502040204020203" charset="0"/>
            </a:endParaRPr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altLang="en-US" sz="3600">
              <a:solidFill>
                <a:schemeClr val="tx1"/>
              </a:solidFill>
              <a:latin typeface="Bahnschrift" panose="020B0502040204020203" charset="0"/>
              <a:cs typeface="Bahnschrift" panose="020B0502040204020203" charset="0"/>
            </a:endParaRPr>
          </a:p>
        </p:txBody>
      </p:sp>
      <p:pic>
        <p:nvPicPr>
          <p:cNvPr id="100" name="Marcador de posición de contenido 99"/>
          <p:cNvPicPr>
            <a:picLocks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255260" y="1463675"/>
            <a:ext cx="4471670" cy="223583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Google Shape;334;p45"/>
          <p:cNvSpPr txBox="1"/>
          <p:nvPr/>
        </p:nvSpPr>
        <p:spPr>
          <a:xfrm>
            <a:off x="-581660" y="4837430"/>
            <a:ext cx="7035165" cy="1048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lumMod val="95000"/>
                  </a:schemeClr>
                </a:solidFill>
              </a14:hiddenFill>
            </a:ext>
          </a:extLst>
        </p:spPr>
        <p:txBody>
          <a:bodyPr vert="horz" wrap="square" lIns="91425" tIns="91425" rIns="91425" bIns="91425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US" sz="3600">
                <a:solidFill>
                  <a:schemeClr val="tx1"/>
                </a:solidFill>
                <a:latin typeface="Bahnschrift" panose="020B0502040204020203" charset="0"/>
                <a:cs typeface="Bahnschrift" panose="020B0502040204020203" charset="0"/>
              </a:rPr>
              <a:t>Externa</a:t>
            </a:r>
            <a:endParaRPr lang="en-US" altLang="en-US" sz="3600">
              <a:solidFill>
                <a:schemeClr val="tx1"/>
              </a:solidFill>
              <a:latin typeface="Bahnschrift" panose="020B0502040204020203" charset="0"/>
              <a:cs typeface="Bahnschrift" panose="020B0502040204020203" charset="0"/>
            </a:endParaRPr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altLang="en-US" sz="3600">
              <a:solidFill>
                <a:schemeClr val="tx1"/>
              </a:solidFill>
              <a:latin typeface="Bahnschrift" panose="020B0502040204020203" charset="0"/>
              <a:cs typeface="Bahnschrift" panose="020B0502040204020203" charset="0"/>
            </a:endParaRPr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altLang="en-US" sz="3600">
              <a:solidFill>
                <a:schemeClr val="tx1"/>
              </a:solidFill>
              <a:latin typeface="Bahnschrift" panose="020B0502040204020203" charset="0"/>
              <a:cs typeface="Bahnschrift" panose="020B0502040204020203" charset="0"/>
            </a:endParaRPr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altLang="en-US" sz="3600">
              <a:solidFill>
                <a:schemeClr val="tx1"/>
              </a:solidFill>
              <a:latin typeface="Bahnschrift" panose="020B0502040204020203" charset="0"/>
              <a:cs typeface="Bahnschrift" panose="020B0502040204020203" charset="0"/>
            </a:endParaRPr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altLang="en-US" sz="3600">
              <a:solidFill>
                <a:schemeClr val="tx1"/>
              </a:solidFill>
              <a:latin typeface="Bahnschrift" panose="020B0502040204020203" charset="0"/>
              <a:cs typeface="Bahnschrift" panose="020B0502040204020203" charset="0"/>
            </a:endParaRPr>
          </a:p>
        </p:txBody>
      </p:sp>
      <p:pic>
        <p:nvPicPr>
          <p:cNvPr id="102" name="Marcador de posición de contenido 101"/>
          <p:cNvPicPr/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208905" y="3656330"/>
            <a:ext cx="4564380" cy="295529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Shape 553"/>
          <p:cNvSpPr/>
          <p:nvPr/>
        </p:nvSpPr>
        <p:spPr>
          <a:xfrm>
            <a:off x="10443706" y="-6350"/>
            <a:ext cx="1760782" cy="6870700"/>
          </a:xfrm>
          <a:prstGeom prst="rect">
            <a:avLst/>
          </a:prstGeom>
          <a:solidFill>
            <a:srgbClr val="3E8391"/>
          </a:solidFill>
          <a:ln w="12700">
            <a:solidFill>
              <a:srgbClr val="FBA92D"/>
            </a:solidFill>
            <a:miter/>
          </a:ln>
        </p:spPr>
        <p:txBody>
          <a:bodyPr lIns="22860" rIns="22860" anchor="ctr"/>
          <a:lstStyle/>
          <a:p>
            <a:pPr algn="l">
              <a:lnSpc>
                <a:spcPct val="100000"/>
              </a:lnSpc>
              <a:defRPr sz="3600"/>
            </a:pPr>
            <a:endParaRPr sz="1800" dirty="0"/>
          </a:p>
        </p:txBody>
      </p:sp>
      <p:pic>
        <p:nvPicPr>
          <p:cNvPr id="554" name="170616-Symbol-R-Standard-White-239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565271" y="5092501"/>
            <a:ext cx="1517651" cy="1517651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555" name="Shape 555"/>
          <p:cNvSpPr/>
          <p:nvPr/>
        </p:nvSpPr>
        <p:spPr>
          <a:xfrm>
            <a:off x="538304" y="909710"/>
            <a:ext cx="4318743" cy="553998"/>
          </a:xfrm>
          <a:prstGeom prst="rect">
            <a:avLst/>
          </a:prstGeom>
          <a:ln w="12700">
            <a:miter lim="400000"/>
          </a:ln>
        </p:spPr>
        <p:txBody>
          <a:bodyPr lIns="22860" rIns="22860">
            <a:spAutoFit/>
          </a:bodyPr>
          <a:lstStyle>
            <a:lvl1pPr algn="l">
              <a:defRPr sz="6000">
                <a:solidFill>
                  <a:srgbClr val="FFFFFF"/>
                </a:solidFill>
              </a:defRPr>
            </a:lvl1pPr>
          </a:lstStyle>
          <a:p>
            <a:r>
              <a:rPr sz="3000" dirty="0"/>
              <a:t>SHALOM</a:t>
            </a:r>
            <a:endParaRPr sz="3000" dirty="0"/>
          </a:p>
        </p:txBody>
      </p:sp>
      <p:sp>
        <p:nvSpPr>
          <p:cNvPr id="556" name="Shape 556"/>
          <p:cNvSpPr/>
          <p:nvPr/>
        </p:nvSpPr>
        <p:spPr>
          <a:xfrm>
            <a:off x="569877" y="5517030"/>
            <a:ext cx="3601290" cy="1115305"/>
          </a:xfrm>
          <a:prstGeom prst="rect">
            <a:avLst/>
          </a:prstGeom>
          <a:ln w="12700">
            <a:miter lim="400000"/>
          </a:ln>
        </p:spPr>
        <p:txBody>
          <a:bodyPr lIns="22860" rIns="22860">
            <a:spAutoFit/>
          </a:bodyPr>
          <a:lstStyle/>
          <a:p>
            <a:pPr>
              <a:lnSpc>
                <a:spcPts val="2650"/>
              </a:lnSpc>
              <a:defRPr sz="45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sz="2250" dirty="0"/>
              <a:t>Week of Prayer</a:t>
            </a:r>
            <a:endParaRPr sz="2250" dirty="0"/>
          </a:p>
          <a:p>
            <a:pPr>
              <a:lnSpc>
                <a:spcPts val="2650"/>
              </a:lnSpc>
              <a:defRPr sz="40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sz="2000" dirty="0"/>
              <a:t>June 01, 2020</a:t>
            </a:r>
            <a:endParaRPr sz="2000" dirty="0"/>
          </a:p>
          <a:p>
            <a:pPr>
              <a:lnSpc>
                <a:spcPts val="2650"/>
              </a:lnSpc>
              <a:defRPr sz="40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sz="2000" dirty="0"/>
              <a:t>Zeno L. Charles-Marcel</a:t>
            </a:r>
            <a:endParaRPr sz="2000" dirty="0"/>
          </a:p>
        </p:txBody>
      </p:sp>
      <p:sp>
        <p:nvSpPr>
          <p:cNvPr id="3" name="Google Shape;334;p45"/>
          <p:cNvSpPr txBox="1"/>
          <p:nvPr>
            <p:ph type="title"/>
          </p:nvPr>
        </p:nvSpPr>
        <p:spPr>
          <a:xfrm>
            <a:off x="0" y="-6350"/>
            <a:ext cx="10443210" cy="1325880"/>
          </a:xfrm>
          <a:prstGeom prst="rect">
            <a:avLst/>
          </a:prstGeom>
          <a:solidFill>
            <a:srgbClr val="FFA92D"/>
          </a:solidFill>
        </p:spPr>
        <p:txBody>
          <a:bodyPr spcFirstLastPara="1" wrap="square" lIns="91425" tIns="91425" rIns="91425" bIns="91425" anchor="t" anchorCtr="0">
            <a:noAutofit/>
          </a:bodyPr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US" sz="6000">
                <a:solidFill>
                  <a:schemeClr val="tx1"/>
                </a:solidFill>
                <a:latin typeface="Bell MT" panose="02020503060305020303" charset="0"/>
                <a:cs typeface="Bell MT" panose="02020503060305020303" charset="0"/>
              </a:rPr>
              <a:t>Tipos</a:t>
            </a:r>
            <a:endParaRPr lang="en-US" altLang="en-US" sz="6000">
              <a:solidFill>
                <a:schemeClr val="tx1"/>
              </a:solidFill>
              <a:latin typeface="Bell MT" panose="02020503060305020303" charset="0"/>
              <a:cs typeface="Bell MT" panose="02020503060305020303" charset="0"/>
            </a:endParaRPr>
          </a:p>
        </p:txBody>
      </p:sp>
      <p:sp>
        <p:nvSpPr>
          <p:cNvPr id="4" name="Google Shape;334;p45"/>
          <p:cNvSpPr txBox="1"/>
          <p:nvPr/>
        </p:nvSpPr>
        <p:spPr>
          <a:xfrm>
            <a:off x="230505" y="5040630"/>
            <a:ext cx="10442575" cy="1048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lumMod val="95000"/>
                  </a:schemeClr>
                </a:solidFill>
              </a14:hiddenFill>
            </a:ext>
          </a:extLst>
        </p:spPr>
        <p:txBody>
          <a:bodyPr vert="horz" wrap="square" lIns="91425" tIns="91425" rIns="91425" bIns="91425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US" sz="3600">
                <a:latin typeface="Bahnschrift" panose="020B0502040204020203" charset="0"/>
                <a:cs typeface="Bahnschrift" panose="020B0502040204020203" charset="0"/>
                <a:sym typeface="+mn-ea"/>
              </a:rPr>
              <a:t>Ascendente</a:t>
            </a:r>
            <a:r>
              <a:rPr lang="en-US" altLang="en-US" sz="3600">
                <a:latin typeface="Bahnschrift" panose="020B0502040204020203" charset="0"/>
                <a:cs typeface="Bahnschrift" panose="020B0502040204020203" charset="0"/>
                <a:sym typeface="+mn-ea"/>
              </a:rPr>
              <a:t>                         </a:t>
            </a:r>
            <a:r>
              <a:rPr lang="en-US" altLang="en-US" sz="3600">
                <a:solidFill>
                  <a:schemeClr val="tx1"/>
                </a:solidFill>
                <a:latin typeface="Bahnschrift" panose="020B0502040204020203" charset="0"/>
                <a:cs typeface="Bahnschrift" panose="020B0502040204020203" charset="0"/>
              </a:rPr>
              <a:t>Descendente    </a:t>
            </a:r>
            <a:endParaRPr lang="en-US" altLang="en-US" sz="3600">
              <a:solidFill>
                <a:schemeClr val="tx1"/>
              </a:solidFill>
              <a:latin typeface="Bahnschrift" panose="020B0502040204020203" charset="0"/>
              <a:cs typeface="Bahnschrift" panose="020B0502040204020203" charset="0"/>
            </a:endParaRPr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altLang="en-US" sz="3600">
              <a:solidFill>
                <a:schemeClr val="tx1"/>
              </a:solidFill>
              <a:latin typeface="Bahnschrift" panose="020B0502040204020203" charset="0"/>
              <a:cs typeface="Bahnschrift" panose="020B0502040204020203" charset="0"/>
            </a:endParaRPr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altLang="en-US" sz="3600">
              <a:solidFill>
                <a:schemeClr val="tx1"/>
              </a:solidFill>
              <a:latin typeface="Bahnschrift" panose="020B0502040204020203" charset="0"/>
              <a:cs typeface="Bahnschrift" panose="020B0502040204020203" charset="0"/>
            </a:endParaRPr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altLang="en-US" sz="3600">
              <a:solidFill>
                <a:schemeClr val="tx1"/>
              </a:solidFill>
              <a:latin typeface="Bahnschrift" panose="020B0502040204020203" charset="0"/>
              <a:cs typeface="Bahnschrift" panose="020B0502040204020203" charset="0"/>
            </a:endParaRPr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altLang="en-US" sz="3600">
              <a:solidFill>
                <a:schemeClr val="tx1"/>
              </a:solidFill>
              <a:latin typeface="Bahnschrift" panose="020B0502040204020203" charset="0"/>
              <a:cs typeface="Bahnschrift" panose="020B0502040204020203" charset="0"/>
            </a:endParaRPr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altLang="en-US" sz="3600">
              <a:solidFill>
                <a:schemeClr val="tx1"/>
              </a:solidFill>
              <a:latin typeface="Bahnschrift" panose="020B0502040204020203" charset="0"/>
              <a:cs typeface="Bahnschrift" panose="020B0502040204020203" charset="0"/>
            </a:endParaRPr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altLang="en-US" sz="3600">
              <a:solidFill>
                <a:schemeClr val="tx1"/>
              </a:solidFill>
              <a:latin typeface="Bahnschrift" panose="020B0502040204020203" charset="0"/>
              <a:cs typeface="Bahnschrift" panose="020B0502040204020203" charset="0"/>
            </a:endParaRPr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altLang="en-US" sz="3600">
              <a:solidFill>
                <a:schemeClr val="tx1"/>
              </a:solidFill>
              <a:latin typeface="Bahnschrift" panose="020B0502040204020203" charset="0"/>
              <a:cs typeface="Bahnschrift" panose="020B0502040204020203" charset="0"/>
            </a:endParaRPr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altLang="en-US" sz="3600">
              <a:solidFill>
                <a:schemeClr val="tx1"/>
              </a:solidFill>
              <a:latin typeface="Bahnschrift" panose="020B0502040204020203" charset="0"/>
              <a:cs typeface="Bahnschrift" panose="020B0502040204020203" charset="0"/>
            </a:endParaRPr>
          </a:p>
        </p:txBody>
      </p:sp>
      <p:pic>
        <p:nvPicPr>
          <p:cNvPr id="2" name="Marcador de posición de contenido 1" descr="Captura de pantalla 2024-01-16 093812"/>
          <p:cNvPicPr>
            <a:picLocks noChangeAspect="1"/>
          </p:cNvPicPr>
          <p:nvPr>
            <p:ph idx="1"/>
          </p:nvPr>
        </p:nvPicPr>
        <p:blipFill>
          <a:blip r:embed="rId2"/>
          <a:srcRect l="3222"/>
          <a:stretch>
            <a:fillRect/>
          </a:stretch>
        </p:blipFill>
        <p:spPr>
          <a:xfrm>
            <a:off x="15240" y="1829435"/>
            <a:ext cx="10427970" cy="2931795"/>
          </a:xfrm>
          <a:prstGeom prst="rect">
            <a:avLst/>
          </a:prstGeom>
        </p:spPr>
      </p:pic>
    </p:spTree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Shape 553"/>
          <p:cNvSpPr/>
          <p:nvPr/>
        </p:nvSpPr>
        <p:spPr>
          <a:xfrm>
            <a:off x="10443706" y="-6350"/>
            <a:ext cx="1760782" cy="6870700"/>
          </a:xfrm>
          <a:prstGeom prst="rect">
            <a:avLst/>
          </a:prstGeom>
          <a:solidFill>
            <a:srgbClr val="3E8391"/>
          </a:solidFill>
          <a:ln w="12700">
            <a:solidFill>
              <a:srgbClr val="FBA92D"/>
            </a:solidFill>
            <a:miter/>
          </a:ln>
        </p:spPr>
        <p:txBody>
          <a:bodyPr lIns="22860" rIns="22860" anchor="ctr"/>
          <a:lstStyle/>
          <a:p>
            <a:pPr algn="l">
              <a:lnSpc>
                <a:spcPct val="100000"/>
              </a:lnSpc>
              <a:defRPr sz="3600"/>
            </a:pPr>
            <a:endParaRPr sz="1800" dirty="0"/>
          </a:p>
        </p:txBody>
      </p:sp>
      <p:pic>
        <p:nvPicPr>
          <p:cNvPr id="554" name="170616-Symbol-R-Standard-White-239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565271" y="5092501"/>
            <a:ext cx="1517651" cy="1517651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555" name="Shape 555"/>
          <p:cNvSpPr/>
          <p:nvPr/>
        </p:nvSpPr>
        <p:spPr>
          <a:xfrm>
            <a:off x="538304" y="909710"/>
            <a:ext cx="4318743" cy="553998"/>
          </a:xfrm>
          <a:prstGeom prst="rect">
            <a:avLst/>
          </a:prstGeom>
          <a:ln w="12700">
            <a:miter lim="400000"/>
          </a:ln>
        </p:spPr>
        <p:txBody>
          <a:bodyPr lIns="22860" rIns="22860">
            <a:spAutoFit/>
          </a:bodyPr>
          <a:lstStyle>
            <a:lvl1pPr algn="l">
              <a:defRPr sz="6000">
                <a:solidFill>
                  <a:srgbClr val="FFFFFF"/>
                </a:solidFill>
              </a:defRPr>
            </a:lvl1pPr>
          </a:lstStyle>
          <a:p>
            <a:r>
              <a:rPr sz="3000" dirty="0"/>
              <a:t>SHALOM</a:t>
            </a:r>
            <a:endParaRPr sz="3000" dirty="0"/>
          </a:p>
        </p:txBody>
      </p:sp>
      <p:sp>
        <p:nvSpPr>
          <p:cNvPr id="556" name="Shape 556"/>
          <p:cNvSpPr/>
          <p:nvPr/>
        </p:nvSpPr>
        <p:spPr>
          <a:xfrm>
            <a:off x="569877" y="5517030"/>
            <a:ext cx="3601290" cy="1115305"/>
          </a:xfrm>
          <a:prstGeom prst="rect">
            <a:avLst/>
          </a:prstGeom>
          <a:ln w="12700">
            <a:miter lim="400000"/>
          </a:ln>
        </p:spPr>
        <p:txBody>
          <a:bodyPr lIns="22860" rIns="22860">
            <a:spAutoFit/>
          </a:bodyPr>
          <a:lstStyle/>
          <a:p>
            <a:pPr>
              <a:lnSpc>
                <a:spcPts val="2650"/>
              </a:lnSpc>
              <a:defRPr sz="45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sz="2250" dirty="0"/>
              <a:t>Week of Prayer</a:t>
            </a:r>
            <a:endParaRPr sz="2250" dirty="0"/>
          </a:p>
          <a:p>
            <a:pPr>
              <a:lnSpc>
                <a:spcPts val="2650"/>
              </a:lnSpc>
              <a:defRPr sz="40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sz="2000" dirty="0"/>
              <a:t>June 01, 2020</a:t>
            </a:r>
            <a:endParaRPr sz="2000" dirty="0"/>
          </a:p>
          <a:p>
            <a:pPr>
              <a:lnSpc>
                <a:spcPts val="2650"/>
              </a:lnSpc>
              <a:defRPr sz="40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sz="2000" dirty="0"/>
              <a:t>Zeno L. Charles-Marcel</a:t>
            </a:r>
            <a:endParaRPr sz="2000" dirty="0"/>
          </a:p>
        </p:txBody>
      </p:sp>
      <p:sp>
        <p:nvSpPr>
          <p:cNvPr id="3" name="Google Shape;334;p45"/>
          <p:cNvSpPr txBox="1"/>
          <p:nvPr>
            <p:ph type="title"/>
          </p:nvPr>
        </p:nvSpPr>
        <p:spPr>
          <a:xfrm>
            <a:off x="-71755" y="-5715"/>
            <a:ext cx="10515600" cy="1325563"/>
          </a:xfrm>
          <a:prstGeom prst="rect">
            <a:avLst/>
          </a:prstGeom>
          <a:solidFill>
            <a:srgbClr val="FFA92D"/>
          </a:solidFill>
        </p:spPr>
        <p:txBody>
          <a:bodyPr spcFirstLastPara="1" wrap="square" lIns="91425" tIns="91425" rIns="91425" bIns="91425" anchor="t" anchorCtr="0">
            <a:noAutofit/>
          </a:bodyPr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US" sz="6000">
                <a:solidFill>
                  <a:schemeClr val="tx1"/>
                </a:solidFill>
                <a:latin typeface="Bell MT" panose="02020503060305020303" charset="0"/>
                <a:cs typeface="Bell MT" panose="02020503060305020303" charset="0"/>
              </a:rPr>
              <a:t>Tipos</a:t>
            </a:r>
            <a:endParaRPr lang="en-US" altLang="en-US" sz="6000">
              <a:solidFill>
                <a:schemeClr val="tx1"/>
              </a:solidFill>
              <a:latin typeface="Bell MT" panose="02020503060305020303" charset="0"/>
              <a:cs typeface="Bell MT" panose="02020503060305020303" charset="0"/>
            </a:endParaRPr>
          </a:p>
        </p:txBody>
      </p:sp>
      <p:sp>
        <p:nvSpPr>
          <p:cNvPr id="4" name="Google Shape;334;p45"/>
          <p:cNvSpPr txBox="1"/>
          <p:nvPr/>
        </p:nvSpPr>
        <p:spPr>
          <a:xfrm>
            <a:off x="230505" y="5040630"/>
            <a:ext cx="10442575" cy="1048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lumMod val="95000"/>
                  </a:schemeClr>
                </a:solidFill>
              </a14:hiddenFill>
            </a:ext>
          </a:extLst>
        </p:spPr>
        <p:txBody>
          <a:bodyPr vert="horz" wrap="square" lIns="91425" tIns="91425" rIns="91425" bIns="91425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US" sz="3600">
                <a:latin typeface="Bahnschrift" panose="020B0502040204020203" charset="0"/>
                <a:cs typeface="Bahnschrift" panose="020B0502040204020203" charset="0"/>
                <a:sym typeface="+mn-ea"/>
              </a:rPr>
              <a:t>Horizontal</a:t>
            </a:r>
            <a:r>
              <a:rPr lang="en-US" altLang="en-US" sz="3600">
                <a:latin typeface="Bahnschrift" panose="020B0502040204020203" charset="0"/>
                <a:cs typeface="Bahnschrift" panose="020B0502040204020203" charset="0"/>
                <a:sym typeface="+mn-ea"/>
              </a:rPr>
              <a:t>                         </a:t>
            </a:r>
            <a:r>
              <a:rPr lang="en-US" altLang="en-US" sz="3600">
                <a:solidFill>
                  <a:schemeClr val="tx1"/>
                </a:solidFill>
                <a:latin typeface="Bahnschrift" panose="020B0502040204020203" charset="0"/>
                <a:cs typeface="Bahnschrift" panose="020B0502040204020203" charset="0"/>
              </a:rPr>
              <a:t>D</a:t>
            </a:r>
            <a:r>
              <a:rPr lang="en-US" altLang="en-US" sz="3600">
                <a:solidFill>
                  <a:schemeClr val="tx1"/>
                </a:solidFill>
                <a:latin typeface="Bahnschrift" panose="020B0502040204020203" charset="0"/>
                <a:cs typeface="Bahnschrift" panose="020B0502040204020203" charset="0"/>
              </a:rPr>
              <a:t>iagonal</a:t>
            </a:r>
            <a:r>
              <a:rPr lang="en-US" altLang="en-US" sz="3600">
                <a:solidFill>
                  <a:schemeClr val="tx1"/>
                </a:solidFill>
                <a:latin typeface="Bahnschrift" panose="020B0502040204020203" charset="0"/>
                <a:cs typeface="Bahnschrift" panose="020B0502040204020203" charset="0"/>
              </a:rPr>
              <a:t>    </a:t>
            </a:r>
            <a:endParaRPr lang="en-US" altLang="en-US" sz="3600">
              <a:solidFill>
                <a:schemeClr val="tx1"/>
              </a:solidFill>
              <a:latin typeface="Bahnschrift" panose="020B0502040204020203" charset="0"/>
              <a:cs typeface="Bahnschrift" panose="020B0502040204020203" charset="0"/>
            </a:endParaRPr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altLang="en-US" sz="3600">
              <a:solidFill>
                <a:schemeClr val="tx1"/>
              </a:solidFill>
              <a:latin typeface="Bahnschrift" panose="020B0502040204020203" charset="0"/>
              <a:cs typeface="Bahnschrift" panose="020B0502040204020203" charset="0"/>
            </a:endParaRPr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altLang="en-US" sz="3600">
              <a:solidFill>
                <a:schemeClr val="tx1"/>
              </a:solidFill>
              <a:latin typeface="Bahnschrift" panose="020B0502040204020203" charset="0"/>
              <a:cs typeface="Bahnschrift" panose="020B0502040204020203" charset="0"/>
            </a:endParaRPr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altLang="en-US" sz="3600">
              <a:solidFill>
                <a:schemeClr val="tx1"/>
              </a:solidFill>
              <a:latin typeface="Bahnschrift" panose="020B0502040204020203" charset="0"/>
              <a:cs typeface="Bahnschrift" panose="020B0502040204020203" charset="0"/>
            </a:endParaRPr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altLang="en-US" sz="3600">
              <a:solidFill>
                <a:schemeClr val="tx1"/>
              </a:solidFill>
              <a:latin typeface="Bahnschrift" panose="020B0502040204020203" charset="0"/>
              <a:cs typeface="Bahnschrift" panose="020B0502040204020203" charset="0"/>
            </a:endParaRPr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altLang="en-US" sz="3600">
              <a:solidFill>
                <a:schemeClr val="tx1"/>
              </a:solidFill>
              <a:latin typeface="Bahnschrift" panose="020B0502040204020203" charset="0"/>
              <a:cs typeface="Bahnschrift" panose="020B0502040204020203" charset="0"/>
            </a:endParaRPr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altLang="en-US" sz="3600">
              <a:solidFill>
                <a:schemeClr val="tx1"/>
              </a:solidFill>
              <a:latin typeface="Bahnschrift" panose="020B0502040204020203" charset="0"/>
              <a:cs typeface="Bahnschrift" panose="020B0502040204020203" charset="0"/>
            </a:endParaRPr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altLang="en-US" sz="3600">
              <a:solidFill>
                <a:schemeClr val="tx1"/>
              </a:solidFill>
              <a:latin typeface="Bahnschrift" panose="020B0502040204020203" charset="0"/>
              <a:cs typeface="Bahnschrift" panose="020B0502040204020203" charset="0"/>
            </a:endParaRPr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altLang="en-US" sz="3600">
              <a:solidFill>
                <a:schemeClr val="tx1"/>
              </a:solidFill>
              <a:latin typeface="Bahnschrift" panose="020B0502040204020203" charset="0"/>
              <a:cs typeface="Bahnschrift" panose="020B0502040204020203" charset="0"/>
            </a:endParaRPr>
          </a:p>
        </p:txBody>
      </p:sp>
      <p:pic>
        <p:nvPicPr>
          <p:cNvPr id="6" name="Marcador de posición de contenido 5"/>
          <p:cNvPicPr>
            <a:picLocks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30505" y="2046605"/>
            <a:ext cx="4572000" cy="3114675"/>
          </a:xfrm>
          <a:prstGeom prst="rect">
            <a:avLst/>
          </a:prstGeom>
        </p:spPr>
      </p:pic>
      <p:pic>
        <p:nvPicPr>
          <p:cNvPr id="7" name="Marcador de posición de contenido 5"/>
          <p:cNvPicPr>
            <a:picLocks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734685" y="2046605"/>
            <a:ext cx="4572000" cy="3114675"/>
          </a:xfrm>
          <a:prstGeom prst="rect">
            <a:avLst/>
          </a:prstGeom>
        </p:spPr>
      </p:pic>
      <p:sp>
        <p:nvSpPr>
          <p:cNvPr id="8" name="Óvalo 7"/>
          <p:cNvSpPr/>
          <p:nvPr/>
        </p:nvSpPr>
        <p:spPr>
          <a:xfrm>
            <a:off x="7934960" y="2164080"/>
            <a:ext cx="695325" cy="61785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s-ES" altLang="en-US"/>
          </a:p>
        </p:txBody>
      </p:sp>
      <p:sp>
        <p:nvSpPr>
          <p:cNvPr id="9" name="Óvalo 8"/>
          <p:cNvSpPr/>
          <p:nvPr/>
        </p:nvSpPr>
        <p:spPr>
          <a:xfrm>
            <a:off x="7239635" y="3295015"/>
            <a:ext cx="695325" cy="61785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s-ES" altLang="en-US"/>
          </a:p>
        </p:txBody>
      </p:sp>
      <p:sp>
        <p:nvSpPr>
          <p:cNvPr id="10" name="Óvalo 9"/>
          <p:cNvSpPr/>
          <p:nvPr/>
        </p:nvSpPr>
        <p:spPr>
          <a:xfrm>
            <a:off x="8942705" y="4422775"/>
            <a:ext cx="695325" cy="61785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s-ES" altLang="en-US"/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460000">
            <a:off x="7235825" y="3679825"/>
            <a:ext cx="635000" cy="610235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460000">
            <a:off x="7873365" y="2447290"/>
            <a:ext cx="635000" cy="610235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460000">
            <a:off x="8505825" y="3679825"/>
            <a:ext cx="635000" cy="610235"/>
          </a:xfrm>
          <a:prstGeom prst="rect">
            <a:avLst/>
          </a:prstGeom>
        </p:spPr>
      </p:pic>
    </p:spTree>
  </p:cSld>
  <p:clrMapOvr>
    <a:masterClrMapping/>
  </p:clrMapOvr>
  <p:transition spd="slow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Shape 553"/>
          <p:cNvSpPr/>
          <p:nvPr/>
        </p:nvSpPr>
        <p:spPr>
          <a:xfrm>
            <a:off x="10443706" y="-6350"/>
            <a:ext cx="1760782" cy="6870700"/>
          </a:xfrm>
          <a:prstGeom prst="rect">
            <a:avLst/>
          </a:prstGeom>
          <a:solidFill>
            <a:srgbClr val="3E8391"/>
          </a:solidFill>
          <a:ln w="12700">
            <a:solidFill>
              <a:srgbClr val="FBA92D"/>
            </a:solidFill>
            <a:miter/>
          </a:ln>
        </p:spPr>
        <p:txBody>
          <a:bodyPr lIns="22860" rIns="22860" anchor="ctr"/>
          <a:lstStyle/>
          <a:p>
            <a:pPr algn="l">
              <a:lnSpc>
                <a:spcPct val="100000"/>
              </a:lnSpc>
              <a:defRPr sz="3600"/>
            </a:pPr>
            <a:endParaRPr sz="1800" dirty="0"/>
          </a:p>
        </p:txBody>
      </p:sp>
      <p:pic>
        <p:nvPicPr>
          <p:cNvPr id="554" name="170616-Symbol-R-Standard-White-239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565271" y="5092501"/>
            <a:ext cx="1517651" cy="1517651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555" name="Shape 555"/>
          <p:cNvSpPr/>
          <p:nvPr/>
        </p:nvSpPr>
        <p:spPr>
          <a:xfrm>
            <a:off x="538304" y="909710"/>
            <a:ext cx="4318743" cy="553998"/>
          </a:xfrm>
          <a:prstGeom prst="rect">
            <a:avLst/>
          </a:prstGeom>
          <a:ln w="12700">
            <a:miter lim="400000"/>
          </a:ln>
        </p:spPr>
        <p:txBody>
          <a:bodyPr lIns="22860" rIns="22860">
            <a:spAutoFit/>
          </a:bodyPr>
          <a:lstStyle>
            <a:lvl1pPr algn="l">
              <a:defRPr sz="6000">
                <a:solidFill>
                  <a:srgbClr val="FFFFFF"/>
                </a:solidFill>
              </a:defRPr>
            </a:lvl1pPr>
          </a:lstStyle>
          <a:p>
            <a:r>
              <a:rPr sz="3000" dirty="0"/>
              <a:t>SHALOM</a:t>
            </a:r>
            <a:endParaRPr sz="3000" dirty="0"/>
          </a:p>
        </p:txBody>
      </p:sp>
      <p:sp>
        <p:nvSpPr>
          <p:cNvPr id="556" name="Shape 556"/>
          <p:cNvSpPr/>
          <p:nvPr/>
        </p:nvSpPr>
        <p:spPr>
          <a:xfrm>
            <a:off x="569877" y="5517030"/>
            <a:ext cx="3601290" cy="1115305"/>
          </a:xfrm>
          <a:prstGeom prst="rect">
            <a:avLst/>
          </a:prstGeom>
          <a:ln w="12700">
            <a:miter lim="400000"/>
          </a:ln>
        </p:spPr>
        <p:txBody>
          <a:bodyPr lIns="22860" rIns="22860">
            <a:spAutoFit/>
          </a:bodyPr>
          <a:lstStyle/>
          <a:p>
            <a:pPr>
              <a:lnSpc>
                <a:spcPts val="2650"/>
              </a:lnSpc>
              <a:defRPr sz="45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sz="2250" dirty="0"/>
              <a:t>Week of Prayer</a:t>
            </a:r>
            <a:endParaRPr sz="2250" dirty="0"/>
          </a:p>
          <a:p>
            <a:pPr>
              <a:lnSpc>
                <a:spcPts val="2650"/>
              </a:lnSpc>
              <a:defRPr sz="40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sz="2000" dirty="0"/>
              <a:t>June 01, 2020</a:t>
            </a:r>
            <a:endParaRPr sz="2000" dirty="0"/>
          </a:p>
          <a:p>
            <a:pPr>
              <a:lnSpc>
                <a:spcPts val="2650"/>
              </a:lnSpc>
              <a:defRPr sz="40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sz="2000" dirty="0"/>
              <a:t>Zeno L. Charles-Marcel</a:t>
            </a:r>
            <a:endParaRPr sz="2000" dirty="0"/>
          </a:p>
        </p:txBody>
      </p:sp>
      <p:sp>
        <p:nvSpPr>
          <p:cNvPr id="3" name="Google Shape;334;p45"/>
          <p:cNvSpPr txBox="1"/>
          <p:nvPr>
            <p:ph type="title"/>
          </p:nvPr>
        </p:nvSpPr>
        <p:spPr>
          <a:xfrm>
            <a:off x="0" y="-6350"/>
            <a:ext cx="10443845" cy="1325880"/>
          </a:xfrm>
          <a:prstGeom prst="rect">
            <a:avLst/>
          </a:prstGeom>
          <a:solidFill>
            <a:srgbClr val="FFA92D"/>
          </a:solidFill>
        </p:spPr>
        <p:txBody>
          <a:bodyPr spcFirstLastPara="1" wrap="square" lIns="91425" tIns="91425" rIns="91425" bIns="91425" anchor="t" anchorCtr="0">
            <a:noAutofit/>
          </a:bodyPr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US" sz="6000">
                <a:solidFill>
                  <a:schemeClr val="tx1"/>
                </a:solidFill>
                <a:latin typeface="Bell MT" panose="02020503060305020303" charset="0"/>
                <a:cs typeface="Bell MT" panose="02020503060305020303" charset="0"/>
              </a:rPr>
              <a:t>Tipos</a:t>
            </a:r>
            <a:endParaRPr lang="en-US" altLang="en-US" sz="6000">
              <a:solidFill>
                <a:schemeClr val="tx1"/>
              </a:solidFill>
              <a:latin typeface="Bell MT" panose="02020503060305020303" charset="0"/>
              <a:cs typeface="Bell MT" panose="02020503060305020303" charset="0"/>
            </a:endParaRPr>
          </a:p>
        </p:txBody>
      </p:sp>
      <p:sp>
        <p:nvSpPr>
          <p:cNvPr id="4" name="Google Shape;334;p45"/>
          <p:cNvSpPr txBox="1"/>
          <p:nvPr/>
        </p:nvSpPr>
        <p:spPr>
          <a:xfrm>
            <a:off x="276860" y="5543550"/>
            <a:ext cx="10442575" cy="1048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lumMod val="95000"/>
                  </a:schemeClr>
                </a:solidFill>
              </a14:hiddenFill>
            </a:ext>
          </a:extLst>
        </p:spPr>
        <p:txBody>
          <a:bodyPr vert="horz" wrap="square" lIns="91425" tIns="91425" rIns="91425" bIns="91425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US" sz="3600">
                <a:latin typeface="Bahnschrift" panose="020B0502040204020203" charset="0"/>
                <a:cs typeface="Bahnschrift" panose="020B0502040204020203" charset="0"/>
                <a:sym typeface="+mn-ea"/>
              </a:rPr>
              <a:t>Formal</a:t>
            </a:r>
            <a:r>
              <a:rPr lang="en-US" altLang="en-US" sz="3600">
                <a:latin typeface="Bahnschrift" panose="020B0502040204020203" charset="0"/>
                <a:cs typeface="Bahnschrift" panose="020B0502040204020203" charset="0"/>
                <a:sym typeface="+mn-ea"/>
              </a:rPr>
              <a:t>                         </a:t>
            </a:r>
            <a:r>
              <a:rPr lang="en-US" altLang="en-US" sz="3600">
                <a:latin typeface="Bahnschrift" panose="020B0502040204020203" charset="0"/>
                <a:cs typeface="Bahnschrift" panose="020B0502040204020203" charset="0"/>
                <a:sym typeface="+mn-ea"/>
              </a:rPr>
              <a:t>Informal</a:t>
            </a:r>
            <a:r>
              <a:rPr lang="en-US" altLang="en-US" sz="3600">
                <a:solidFill>
                  <a:schemeClr val="tx1"/>
                </a:solidFill>
                <a:latin typeface="Bahnschrift" panose="020B0502040204020203" charset="0"/>
                <a:cs typeface="Bahnschrift" panose="020B0502040204020203" charset="0"/>
              </a:rPr>
              <a:t>    </a:t>
            </a:r>
            <a:endParaRPr lang="en-US" altLang="en-US" sz="3600">
              <a:solidFill>
                <a:schemeClr val="tx1"/>
              </a:solidFill>
              <a:latin typeface="Bahnschrift" panose="020B0502040204020203" charset="0"/>
              <a:cs typeface="Bahnschrift" panose="020B0502040204020203" charset="0"/>
            </a:endParaRPr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altLang="en-US" sz="3600">
              <a:solidFill>
                <a:schemeClr val="tx1"/>
              </a:solidFill>
              <a:latin typeface="Bahnschrift" panose="020B0502040204020203" charset="0"/>
              <a:cs typeface="Bahnschrift" panose="020B0502040204020203" charset="0"/>
            </a:endParaRPr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altLang="en-US" sz="3600">
              <a:solidFill>
                <a:schemeClr val="tx1"/>
              </a:solidFill>
              <a:latin typeface="Bahnschrift" panose="020B0502040204020203" charset="0"/>
              <a:cs typeface="Bahnschrift" panose="020B0502040204020203" charset="0"/>
            </a:endParaRPr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altLang="en-US" sz="3600">
              <a:solidFill>
                <a:schemeClr val="tx1"/>
              </a:solidFill>
              <a:latin typeface="Bahnschrift" panose="020B0502040204020203" charset="0"/>
              <a:cs typeface="Bahnschrift" panose="020B0502040204020203" charset="0"/>
            </a:endParaRPr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altLang="en-US" sz="3600">
              <a:solidFill>
                <a:schemeClr val="tx1"/>
              </a:solidFill>
              <a:latin typeface="Bahnschrift" panose="020B0502040204020203" charset="0"/>
              <a:cs typeface="Bahnschrift" panose="020B0502040204020203" charset="0"/>
            </a:endParaRPr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altLang="en-US" sz="3600">
              <a:solidFill>
                <a:schemeClr val="tx1"/>
              </a:solidFill>
              <a:latin typeface="Bahnschrift" panose="020B0502040204020203" charset="0"/>
              <a:cs typeface="Bahnschrift" panose="020B0502040204020203" charset="0"/>
            </a:endParaRPr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altLang="en-US" sz="3600">
              <a:solidFill>
                <a:schemeClr val="tx1"/>
              </a:solidFill>
              <a:latin typeface="Bahnschrift" panose="020B0502040204020203" charset="0"/>
              <a:cs typeface="Bahnschrift" panose="020B0502040204020203" charset="0"/>
            </a:endParaRPr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altLang="en-US" sz="3600">
              <a:solidFill>
                <a:schemeClr val="tx1"/>
              </a:solidFill>
              <a:latin typeface="Bahnschrift" panose="020B0502040204020203" charset="0"/>
              <a:cs typeface="Bahnschrift" panose="020B0502040204020203" charset="0"/>
            </a:endParaRPr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altLang="en-US" sz="3600">
              <a:solidFill>
                <a:schemeClr val="tx1"/>
              </a:solidFill>
              <a:latin typeface="Bahnschrift" panose="020B0502040204020203" charset="0"/>
              <a:cs typeface="Bahnschrift" panose="020B0502040204020203" charset="0"/>
            </a:endParaRPr>
          </a:p>
        </p:txBody>
      </p:sp>
      <p:sp>
        <p:nvSpPr>
          <p:cNvPr id="10" name="Óvalo 9"/>
          <p:cNvSpPr/>
          <p:nvPr/>
        </p:nvSpPr>
        <p:spPr>
          <a:xfrm>
            <a:off x="8942705" y="4422775"/>
            <a:ext cx="695325" cy="61785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s-ES" altLang="en-US"/>
          </a:p>
        </p:txBody>
      </p:sp>
      <p:pic>
        <p:nvPicPr>
          <p:cNvPr id="107" name="Marcador de posición de contenido 106"/>
          <p:cNvPicPr>
            <a:picLocks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594985" y="1993265"/>
            <a:ext cx="2776220" cy="184594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8" name="Marcador de posición de contenido 107"/>
          <p:cNvPicPr/>
          <p:nvPr>
            <p:ph sz="half" idx="2"/>
          </p:nvPr>
        </p:nvPicPr>
        <p:blipFill>
          <a:blip r:embed="rId3"/>
          <a:srcRect t="18403" b="8852"/>
          <a:stretch>
            <a:fillRect/>
          </a:stretch>
        </p:blipFill>
        <p:spPr>
          <a:xfrm>
            <a:off x="8177530" y="3960495"/>
            <a:ext cx="2225040" cy="171958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9" name="Imagen 108"/>
          <p:cNvPicPr/>
          <p:nvPr/>
        </p:nvPicPr>
        <p:blipFill>
          <a:blip r:embed="rId4"/>
          <a:stretch>
            <a:fillRect/>
          </a:stretch>
        </p:blipFill>
        <p:spPr>
          <a:xfrm>
            <a:off x="276860" y="1932305"/>
            <a:ext cx="2880360" cy="196723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0" name="Imagen 109"/>
          <p:cNvPicPr/>
          <p:nvPr/>
        </p:nvPicPr>
        <p:blipFill>
          <a:blip r:embed="rId5"/>
          <a:stretch>
            <a:fillRect/>
          </a:stretch>
        </p:blipFill>
        <p:spPr>
          <a:xfrm>
            <a:off x="2432685" y="4184650"/>
            <a:ext cx="2233295" cy="13589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Shape 553"/>
          <p:cNvSpPr/>
          <p:nvPr/>
        </p:nvSpPr>
        <p:spPr>
          <a:xfrm>
            <a:off x="10443706" y="-6350"/>
            <a:ext cx="1760782" cy="6870700"/>
          </a:xfrm>
          <a:prstGeom prst="rect">
            <a:avLst/>
          </a:prstGeom>
          <a:solidFill>
            <a:srgbClr val="3E8391"/>
          </a:solidFill>
          <a:ln w="12700">
            <a:solidFill>
              <a:srgbClr val="FBA92D"/>
            </a:solidFill>
            <a:miter/>
          </a:ln>
        </p:spPr>
        <p:txBody>
          <a:bodyPr lIns="22860" rIns="22860" anchor="ctr"/>
          <a:lstStyle/>
          <a:p>
            <a:pPr algn="l">
              <a:lnSpc>
                <a:spcPct val="100000"/>
              </a:lnSpc>
              <a:defRPr sz="3600"/>
            </a:pPr>
            <a:endParaRPr sz="1800" dirty="0"/>
          </a:p>
        </p:txBody>
      </p:sp>
      <p:pic>
        <p:nvPicPr>
          <p:cNvPr id="554" name="170616-Symbol-R-Standard-White-239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565271" y="5092501"/>
            <a:ext cx="1517651" cy="1517651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555" name="Shape 555"/>
          <p:cNvSpPr/>
          <p:nvPr/>
        </p:nvSpPr>
        <p:spPr>
          <a:xfrm>
            <a:off x="538304" y="909710"/>
            <a:ext cx="4318743" cy="553998"/>
          </a:xfrm>
          <a:prstGeom prst="rect">
            <a:avLst/>
          </a:prstGeom>
          <a:ln w="12700">
            <a:miter lim="400000"/>
          </a:ln>
        </p:spPr>
        <p:txBody>
          <a:bodyPr lIns="22860" rIns="22860">
            <a:spAutoFit/>
          </a:bodyPr>
          <a:lstStyle>
            <a:lvl1pPr algn="l">
              <a:defRPr sz="6000">
                <a:solidFill>
                  <a:srgbClr val="FFFFFF"/>
                </a:solidFill>
              </a:defRPr>
            </a:lvl1pPr>
          </a:lstStyle>
          <a:p>
            <a:r>
              <a:rPr sz="3000" dirty="0"/>
              <a:t>SHALOM</a:t>
            </a:r>
            <a:endParaRPr sz="3000" dirty="0"/>
          </a:p>
        </p:txBody>
      </p:sp>
      <p:sp>
        <p:nvSpPr>
          <p:cNvPr id="556" name="Shape 556"/>
          <p:cNvSpPr/>
          <p:nvPr/>
        </p:nvSpPr>
        <p:spPr>
          <a:xfrm>
            <a:off x="569877" y="5517030"/>
            <a:ext cx="3601290" cy="1115305"/>
          </a:xfrm>
          <a:prstGeom prst="rect">
            <a:avLst/>
          </a:prstGeom>
          <a:ln w="12700">
            <a:miter lim="400000"/>
          </a:ln>
        </p:spPr>
        <p:txBody>
          <a:bodyPr lIns="22860" rIns="22860">
            <a:spAutoFit/>
          </a:bodyPr>
          <a:lstStyle/>
          <a:p>
            <a:pPr>
              <a:lnSpc>
                <a:spcPts val="2650"/>
              </a:lnSpc>
              <a:defRPr sz="45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sz="2250" dirty="0"/>
              <a:t>Week of Prayer</a:t>
            </a:r>
            <a:endParaRPr sz="2250" dirty="0"/>
          </a:p>
          <a:p>
            <a:pPr>
              <a:lnSpc>
                <a:spcPts val="2650"/>
              </a:lnSpc>
              <a:defRPr sz="40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sz="2000" dirty="0"/>
              <a:t>June 01, 2020</a:t>
            </a:r>
            <a:endParaRPr sz="2000" dirty="0"/>
          </a:p>
          <a:p>
            <a:pPr>
              <a:lnSpc>
                <a:spcPts val="2650"/>
              </a:lnSpc>
              <a:defRPr sz="40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sz="2000" dirty="0"/>
              <a:t>Zeno L. Charles-Marcel</a:t>
            </a:r>
            <a:endParaRPr sz="2000" dirty="0"/>
          </a:p>
        </p:txBody>
      </p:sp>
      <p:sp>
        <p:nvSpPr>
          <p:cNvPr id="3" name="Google Shape;334;p45"/>
          <p:cNvSpPr txBox="1"/>
          <p:nvPr>
            <p:ph type="title"/>
          </p:nvPr>
        </p:nvSpPr>
        <p:spPr>
          <a:xfrm>
            <a:off x="635" y="0"/>
            <a:ext cx="10443845" cy="1325880"/>
          </a:xfrm>
          <a:prstGeom prst="rect">
            <a:avLst/>
          </a:prstGeom>
          <a:solidFill>
            <a:srgbClr val="FFA92D"/>
          </a:solidFill>
        </p:spPr>
        <p:txBody>
          <a:bodyPr spcFirstLastPara="1" wrap="square" lIns="91425" tIns="91425" rIns="91425" bIns="91425" anchor="t" anchorCtr="0">
            <a:noAutofit/>
          </a:bodyPr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US" sz="6000">
                <a:solidFill>
                  <a:schemeClr val="tx1"/>
                </a:solidFill>
                <a:latin typeface="Bell MT" panose="02020503060305020303" charset="0"/>
                <a:cs typeface="Bell MT" panose="02020503060305020303" charset="0"/>
              </a:rPr>
              <a:t>Canales</a:t>
            </a:r>
            <a:endParaRPr lang="en-US" altLang="en-US" sz="6000">
              <a:solidFill>
                <a:schemeClr val="tx1"/>
              </a:solidFill>
              <a:latin typeface="Bell MT" panose="02020503060305020303" charset="0"/>
              <a:cs typeface="Bell MT" panose="02020503060305020303" charset="0"/>
            </a:endParaRPr>
          </a:p>
        </p:txBody>
      </p:sp>
      <p:pic>
        <p:nvPicPr>
          <p:cNvPr id="103" name="Marcador de posición de contenido 102"/>
          <p:cNvPicPr>
            <a:picLocks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729615" y="1358265"/>
            <a:ext cx="1599565" cy="14509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Google Shape;334;p45"/>
          <p:cNvSpPr txBox="1"/>
          <p:nvPr/>
        </p:nvSpPr>
        <p:spPr>
          <a:xfrm>
            <a:off x="2059940" y="1583690"/>
            <a:ext cx="7035165" cy="1048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lumMod val="95000"/>
                  </a:schemeClr>
                </a:solidFill>
              </a14:hiddenFill>
            </a:ext>
          </a:extLst>
        </p:spPr>
        <p:txBody>
          <a:bodyPr vert="horz" wrap="square" lIns="91425" tIns="91425" rIns="91425" bIns="91425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US" sz="3600">
                <a:solidFill>
                  <a:schemeClr val="tx1"/>
                </a:solidFill>
                <a:latin typeface="Bahnschrift" panose="020B0502040204020203" charset="0"/>
                <a:cs typeface="Bahnschrift" panose="020B0502040204020203" charset="0"/>
              </a:rPr>
              <a:t>Boletines</a:t>
            </a:r>
            <a:endParaRPr lang="en-US" altLang="en-US" sz="3600">
              <a:solidFill>
                <a:schemeClr val="tx1"/>
              </a:solidFill>
              <a:latin typeface="Bahnschrift" panose="020B0502040204020203" charset="0"/>
              <a:cs typeface="Bahnschrift" panose="020B0502040204020203" charset="0"/>
            </a:endParaRPr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US" sz="3600">
                <a:solidFill>
                  <a:schemeClr val="tx1"/>
                </a:solidFill>
                <a:latin typeface="Bahnschrift" panose="020B0502040204020203" charset="0"/>
                <a:cs typeface="Bahnschrift" panose="020B0502040204020203" charset="0"/>
              </a:rPr>
              <a:t>Correos electronicos</a:t>
            </a:r>
            <a:endParaRPr lang="en-US" altLang="en-US" sz="3600">
              <a:solidFill>
                <a:schemeClr val="tx1"/>
              </a:solidFill>
              <a:latin typeface="Bahnschrift" panose="020B0502040204020203" charset="0"/>
              <a:cs typeface="Bahnschrift" panose="020B0502040204020203" charset="0"/>
            </a:endParaRPr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US" sz="3600">
                <a:solidFill>
                  <a:schemeClr val="tx1"/>
                </a:solidFill>
                <a:latin typeface="Bahnschrift" panose="020B0502040204020203" charset="0"/>
                <a:cs typeface="Bahnschrift" panose="020B0502040204020203" charset="0"/>
              </a:rPr>
              <a:t>Reuniones</a:t>
            </a:r>
            <a:endParaRPr lang="en-US" altLang="en-US" sz="3600">
              <a:solidFill>
                <a:schemeClr val="tx1"/>
              </a:solidFill>
              <a:latin typeface="Bahnschrift" panose="020B0502040204020203" charset="0"/>
              <a:cs typeface="Bahnschrift" panose="020B0502040204020203" charset="0"/>
            </a:endParaRPr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US" sz="3600">
                <a:solidFill>
                  <a:schemeClr val="tx1"/>
                </a:solidFill>
                <a:latin typeface="Bahnschrift" panose="020B0502040204020203" charset="0"/>
                <a:cs typeface="Bahnschrift" panose="020B0502040204020203" charset="0"/>
              </a:rPr>
              <a:t>Redes Sociales</a:t>
            </a:r>
            <a:endParaRPr lang="en-US" altLang="en-US" sz="3600">
              <a:solidFill>
                <a:schemeClr val="tx1"/>
              </a:solidFill>
              <a:latin typeface="Bahnschrift" panose="020B0502040204020203" charset="0"/>
              <a:cs typeface="Bahnschrift" panose="020B0502040204020203" charset="0"/>
            </a:endParaRPr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US" sz="3600">
                <a:solidFill>
                  <a:schemeClr val="tx1"/>
                </a:solidFill>
                <a:latin typeface="Bahnschrift" panose="020B0502040204020203" charset="0"/>
                <a:cs typeface="Bahnschrift" panose="020B0502040204020203" charset="0"/>
              </a:rPr>
              <a:t>Otros</a:t>
            </a:r>
            <a:endParaRPr lang="en-US" altLang="en-US" sz="3600">
              <a:solidFill>
                <a:schemeClr val="tx1"/>
              </a:solidFill>
              <a:latin typeface="Bahnschrift" panose="020B0502040204020203" charset="0"/>
              <a:cs typeface="Bahnschrift" panose="020B0502040204020203" charset="0"/>
            </a:endParaRPr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altLang="en-US" sz="3600">
              <a:solidFill>
                <a:schemeClr val="tx1"/>
              </a:solidFill>
              <a:latin typeface="Bahnschrift" panose="020B0502040204020203" charset="0"/>
              <a:cs typeface="Bahnschrift" panose="020B0502040204020203" charset="0"/>
            </a:endParaRPr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altLang="en-US" sz="3600">
              <a:solidFill>
                <a:schemeClr val="tx1"/>
              </a:solidFill>
              <a:latin typeface="Bahnschrift" panose="020B0502040204020203" charset="0"/>
              <a:cs typeface="Bahnschrift" panose="020B0502040204020203" charset="0"/>
            </a:endParaRPr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altLang="en-US" sz="3600">
              <a:solidFill>
                <a:schemeClr val="tx1"/>
              </a:solidFill>
              <a:latin typeface="Bahnschrift" panose="020B0502040204020203" charset="0"/>
              <a:cs typeface="Bahnschrift" panose="020B0502040204020203" charset="0"/>
            </a:endParaRPr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altLang="en-US" sz="3600">
              <a:solidFill>
                <a:schemeClr val="tx1"/>
              </a:solidFill>
              <a:latin typeface="Bahnschrift" panose="020B0502040204020203" charset="0"/>
              <a:cs typeface="Bahnschrift" panose="020B0502040204020203" charset="0"/>
            </a:endParaRPr>
          </a:p>
        </p:txBody>
      </p:sp>
      <p:pic>
        <p:nvPicPr>
          <p:cNvPr id="104" name="Marcador de posición de contenido 103"/>
          <p:cNvPicPr/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7886065" y="1410970"/>
            <a:ext cx="2388870" cy="134556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5" name="Imagen 104"/>
          <p:cNvPicPr/>
          <p:nvPr/>
        </p:nvPicPr>
        <p:blipFill>
          <a:blip r:embed="rId4"/>
          <a:stretch>
            <a:fillRect/>
          </a:stretch>
        </p:blipFill>
        <p:spPr>
          <a:xfrm>
            <a:off x="729615" y="3486785"/>
            <a:ext cx="2400300" cy="135318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6" name="Imagen 105"/>
          <p:cNvPicPr/>
          <p:nvPr/>
        </p:nvPicPr>
        <p:blipFill>
          <a:blip r:embed="rId5"/>
          <a:stretch>
            <a:fillRect/>
          </a:stretch>
        </p:blipFill>
        <p:spPr>
          <a:xfrm>
            <a:off x="8186420" y="3933825"/>
            <a:ext cx="1788160" cy="171704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slow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Shape 553"/>
          <p:cNvSpPr/>
          <p:nvPr/>
        </p:nvSpPr>
        <p:spPr>
          <a:xfrm>
            <a:off x="10443706" y="-6350"/>
            <a:ext cx="1760782" cy="6870700"/>
          </a:xfrm>
          <a:prstGeom prst="rect">
            <a:avLst/>
          </a:prstGeom>
          <a:solidFill>
            <a:srgbClr val="3E8391"/>
          </a:solidFill>
          <a:ln w="12700">
            <a:solidFill>
              <a:srgbClr val="FBA92D"/>
            </a:solidFill>
            <a:miter/>
          </a:ln>
        </p:spPr>
        <p:txBody>
          <a:bodyPr lIns="22860" rIns="22860" anchor="ctr"/>
          <a:lstStyle/>
          <a:p>
            <a:pPr algn="l">
              <a:lnSpc>
                <a:spcPct val="100000"/>
              </a:lnSpc>
              <a:defRPr sz="3600"/>
            </a:pPr>
            <a:endParaRPr sz="1800" dirty="0"/>
          </a:p>
        </p:txBody>
      </p:sp>
      <p:pic>
        <p:nvPicPr>
          <p:cNvPr id="554" name="170616-Symbol-R-Standard-White-239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565271" y="5092501"/>
            <a:ext cx="1517651" cy="1517651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555" name="Shape 555"/>
          <p:cNvSpPr/>
          <p:nvPr/>
        </p:nvSpPr>
        <p:spPr>
          <a:xfrm>
            <a:off x="538304" y="909710"/>
            <a:ext cx="4318743" cy="553998"/>
          </a:xfrm>
          <a:prstGeom prst="rect">
            <a:avLst/>
          </a:prstGeom>
          <a:ln w="12700">
            <a:miter lim="400000"/>
          </a:ln>
        </p:spPr>
        <p:txBody>
          <a:bodyPr lIns="22860" rIns="22860">
            <a:spAutoFit/>
          </a:bodyPr>
          <a:lstStyle>
            <a:lvl1pPr algn="l">
              <a:defRPr sz="6000">
                <a:solidFill>
                  <a:srgbClr val="FFFFFF"/>
                </a:solidFill>
              </a:defRPr>
            </a:lvl1pPr>
          </a:lstStyle>
          <a:p>
            <a:r>
              <a:rPr sz="3000" dirty="0"/>
              <a:t>SHALOM</a:t>
            </a:r>
            <a:endParaRPr sz="3000" dirty="0"/>
          </a:p>
        </p:txBody>
      </p:sp>
      <p:sp>
        <p:nvSpPr>
          <p:cNvPr id="556" name="Shape 556"/>
          <p:cNvSpPr/>
          <p:nvPr/>
        </p:nvSpPr>
        <p:spPr>
          <a:xfrm>
            <a:off x="569877" y="5517030"/>
            <a:ext cx="3601290" cy="1115305"/>
          </a:xfrm>
          <a:prstGeom prst="rect">
            <a:avLst/>
          </a:prstGeom>
          <a:ln w="12700">
            <a:miter lim="400000"/>
          </a:ln>
        </p:spPr>
        <p:txBody>
          <a:bodyPr lIns="22860" rIns="22860">
            <a:spAutoFit/>
          </a:bodyPr>
          <a:lstStyle/>
          <a:p>
            <a:pPr>
              <a:lnSpc>
                <a:spcPts val="2650"/>
              </a:lnSpc>
              <a:defRPr sz="45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sz="2250" dirty="0"/>
              <a:t>Week of Prayer</a:t>
            </a:r>
            <a:endParaRPr sz="2250" dirty="0"/>
          </a:p>
          <a:p>
            <a:pPr>
              <a:lnSpc>
                <a:spcPts val="2650"/>
              </a:lnSpc>
              <a:defRPr sz="40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sz="2000" dirty="0"/>
              <a:t>June 01, 2020</a:t>
            </a:r>
            <a:endParaRPr sz="2000" dirty="0"/>
          </a:p>
          <a:p>
            <a:pPr>
              <a:lnSpc>
                <a:spcPts val="2650"/>
              </a:lnSpc>
              <a:defRPr sz="40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sz="2000" dirty="0"/>
              <a:t>Zeno L. Charles-Marcel</a:t>
            </a:r>
            <a:endParaRPr sz="2000" dirty="0"/>
          </a:p>
        </p:txBody>
      </p:sp>
      <p:sp>
        <p:nvSpPr>
          <p:cNvPr id="3" name="Google Shape;334;p45"/>
          <p:cNvSpPr txBox="1"/>
          <p:nvPr>
            <p:ph type="title"/>
          </p:nvPr>
        </p:nvSpPr>
        <p:spPr>
          <a:xfrm>
            <a:off x="0" y="2766060"/>
            <a:ext cx="10443845" cy="1325880"/>
          </a:xfrm>
          <a:prstGeom prst="rect">
            <a:avLst/>
          </a:prstGeom>
          <a:solidFill>
            <a:srgbClr val="FFA92D"/>
          </a:solidFill>
        </p:spPr>
        <p:txBody>
          <a:bodyPr spcFirstLastPara="1" wrap="square" lIns="91425" tIns="91425" rIns="91425" bIns="91425" anchor="t" anchorCtr="0">
            <a:noAutofit/>
          </a:bodyPr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US" sz="6000" b="1">
                <a:solidFill>
                  <a:schemeClr val="bg1"/>
                </a:solidFill>
                <a:latin typeface="Bell MT" panose="02020503060305020303" charset="0"/>
                <a:cs typeface="Bell MT" panose="02020503060305020303" charset="0"/>
              </a:rPr>
              <a:t>Identidad Corporativa</a:t>
            </a:r>
            <a:endParaRPr lang="en-US" altLang="en-US" sz="6000" b="1">
              <a:solidFill>
                <a:schemeClr val="bg1"/>
              </a:solidFill>
              <a:latin typeface="Bell MT" panose="02020503060305020303" charset="0"/>
              <a:cs typeface="Bell MT" panose="02020503060305020303" charset="0"/>
            </a:endParaRPr>
          </a:p>
        </p:txBody>
      </p:sp>
      <p:sp>
        <p:nvSpPr>
          <p:cNvPr id="10" name="Óvalo 9"/>
          <p:cNvSpPr/>
          <p:nvPr/>
        </p:nvSpPr>
        <p:spPr>
          <a:xfrm>
            <a:off x="8942705" y="4422775"/>
            <a:ext cx="695325" cy="61785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s-ES" altLang="en-US"/>
          </a:p>
        </p:txBody>
      </p:sp>
    </p:spTree>
  </p:cSld>
  <p:clrMapOvr>
    <a:masterClrMapping/>
  </p:clrMapOvr>
  <p:transition spd="slow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Shape 553"/>
          <p:cNvSpPr/>
          <p:nvPr/>
        </p:nvSpPr>
        <p:spPr>
          <a:xfrm>
            <a:off x="10443706" y="-6350"/>
            <a:ext cx="1760782" cy="6870700"/>
          </a:xfrm>
          <a:prstGeom prst="rect">
            <a:avLst/>
          </a:prstGeom>
          <a:solidFill>
            <a:srgbClr val="3E8391"/>
          </a:solidFill>
          <a:ln w="12700">
            <a:solidFill>
              <a:srgbClr val="FBA92D"/>
            </a:solidFill>
            <a:miter/>
          </a:ln>
        </p:spPr>
        <p:txBody>
          <a:bodyPr lIns="22860" rIns="22860" anchor="ctr"/>
          <a:lstStyle/>
          <a:p>
            <a:pPr algn="l">
              <a:lnSpc>
                <a:spcPct val="100000"/>
              </a:lnSpc>
              <a:defRPr sz="3600"/>
            </a:pPr>
            <a:endParaRPr sz="1800" dirty="0"/>
          </a:p>
        </p:txBody>
      </p:sp>
      <p:pic>
        <p:nvPicPr>
          <p:cNvPr id="554" name="170616-Symbol-R-Standard-White-239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565271" y="5092501"/>
            <a:ext cx="1517651" cy="1517651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555" name="Shape 555"/>
          <p:cNvSpPr/>
          <p:nvPr/>
        </p:nvSpPr>
        <p:spPr>
          <a:xfrm>
            <a:off x="538304" y="909710"/>
            <a:ext cx="4318743" cy="553998"/>
          </a:xfrm>
          <a:prstGeom prst="rect">
            <a:avLst/>
          </a:prstGeom>
          <a:ln w="12700">
            <a:miter lim="400000"/>
          </a:ln>
        </p:spPr>
        <p:txBody>
          <a:bodyPr lIns="22860" rIns="22860">
            <a:spAutoFit/>
          </a:bodyPr>
          <a:lstStyle>
            <a:lvl1pPr algn="l">
              <a:defRPr sz="6000">
                <a:solidFill>
                  <a:srgbClr val="FFFFFF"/>
                </a:solidFill>
              </a:defRPr>
            </a:lvl1pPr>
          </a:lstStyle>
          <a:p>
            <a:r>
              <a:rPr sz="3000" dirty="0"/>
              <a:t>SHALOM</a:t>
            </a:r>
            <a:endParaRPr sz="3000" dirty="0"/>
          </a:p>
        </p:txBody>
      </p:sp>
      <p:sp>
        <p:nvSpPr>
          <p:cNvPr id="556" name="Shape 556"/>
          <p:cNvSpPr/>
          <p:nvPr/>
        </p:nvSpPr>
        <p:spPr>
          <a:xfrm>
            <a:off x="569877" y="5517030"/>
            <a:ext cx="3601290" cy="1115305"/>
          </a:xfrm>
          <a:prstGeom prst="rect">
            <a:avLst/>
          </a:prstGeom>
          <a:ln w="12700">
            <a:miter lim="400000"/>
          </a:ln>
        </p:spPr>
        <p:txBody>
          <a:bodyPr lIns="22860" rIns="22860">
            <a:spAutoFit/>
          </a:bodyPr>
          <a:lstStyle/>
          <a:p>
            <a:pPr>
              <a:lnSpc>
                <a:spcPts val="2650"/>
              </a:lnSpc>
              <a:defRPr sz="45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sz="2250" dirty="0"/>
              <a:t>Week of Prayer</a:t>
            </a:r>
            <a:endParaRPr sz="2250" dirty="0"/>
          </a:p>
          <a:p>
            <a:pPr>
              <a:lnSpc>
                <a:spcPts val="2650"/>
              </a:lnSpc>
              <a:defRPr sz="40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sz="2000" dirty="0"/>
              <a:t>June 01, 2020</a:t>
            </a:r>
            <a:endParaRPr sz="2000" dirty="0"/>
          </a:p>
          <a:p>
            <a:pPr>
              <a:lnSpc>
                <a:spcPts val="2650"/>
              </a:lnSpc>
              <a:defRPr sz="40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sz="2000" dirty="0"/>
              <a:t>Zeno L. Charles-Marcel</a:t>
            </a:r>
            <a:endParaRPr sz="2000" dirty="0"/>
          </a:p>
        </p:txBody>
      </p:sp>
      <p:sp>
        <p:nvSpPr>
          <p:cNvPr id="3" name="Google Shape;334;p45"/>
          <p:cNvSpPr txBox="1"/>
          <p:nvPr>
            <p:ph type="title"/>
          </p:nvPr>
        </p:nvSpPr>
        <p:spPr>
          <a:xfrm>
            <a:off x="0" y="0"/>
            <a:ext cx="10515600" cy="1325563"/>
          </a:xfrm>
          <a:prstGeom prst="rect">
            <a:avLst/>
          </a:prstGeom>
          <a:solidFill>
            <a:srgbClr val="FFA92D"/>
          </a:solidFill>
        </p:spPr>
        <p:txBody>
          <a:bodyPr spcFirstLastPara="1" wrap="square" lIns="91425" tIns="91425" rIns="91425" bIns="91425" anchor="t" anchorCtr="0">
            <a:noAutofit/>
          </a:bodyPr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US" sz="6000" b="1">
                <a:solidFill>
                  <a:schemeClr val="bg1"/>
                </a:solidFill>
                <a:latin typeface="Bell MT" panose="02020503060305020303" charset="0"/>
                <a:cs typeface="Bell MT" panose="02020503060305020303" charset="0"/>
              </a:rPr>
              <a:t>Identidad Vs Imagen</a:t>
            </a:r>
            <a:endParaRPr lang="en-US" altLang="en-US" sz="6000" b="1">
              <a:solidFill>
                <a:schemeClr val="bg1"/>
              </a:solidFill>
              <a:latin typeface="Bell MT" panose="02020503060305020303" charset="0"/>
              <a:cs typeface="Bell MT" panose="02020503060305020303" charset="0"/>
            </a:endParaRPr>
          </a:p>
        </p:txBody>
      </p:sp>
      <p:sp>
        <p:nvSpPr>
          <p:cNvPr id="10" name="Óvalo 9"/>
          <p:cNvSpPr/>
          <p:nvPr/>
        </p:nvSpPr>
        <p:spPr>
          <a:xfrm>
            <a:off x="8942705" y="4422775"/>
            <a:ext cx="695325" cy="61785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s-ES" altLang="en-US"/>
          </a:p>
        </p:txBody>
      </p:sp>
      <p:pic>
        <p:nvPicPr>
          <p:cNvPr id="100" name="Marcador de posición de contenido 99"/>
          <p:cNvPicPr>
            <a:picLocks noChangeAspect="1"/>
          </p:cNvPicPr>
          <p:nvPr>
            <p:ph idx="1"/>
          </p:nvPr>
        </p:nvPicPr>
        <p:blipFill>
          <a:blip r:embed="rId2"/>
          <a:srcRect t="31942" b="7807"/>
          <a:stretch>
            <a:fillRect/>
          </a:stretch>
        </p:blipFill>
        <p:spPr>
          <a:xfrm>
            <a:off x="1845310" y="1325880"/>
            <a:ext cx="6825615" cy="53784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slow"/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1814</Words>
  <Application>WPS Presentation</Application>
  <PresentationFormat>Panorámica</PresentationFormat>
  <Paragraphs>184</Paragraphs>
  <Slides>16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16</vt:i4>
      </vt:variant>
    </vt:vector>
  </HeadingPairs>
  <TitlesOfParts>
    <vt:vector size="30" baseType="lpstr">
      <vt:lpstr>Arial</vt:lpstr>
      <vt:lpstr>SimSun</vt:lpstr>
      <vt:lpstr>Wingdings</vt:lpstr>
      <vt:lpstr>Noto Sans</vt:lpstr>
      <vt:lpstr>British Shorthair</vt:lpstr>
      <vt:lpstr>Helvetica</vt:lpstr>
      <vt:lpstr>Bell MT</vt:lpstr>
      <vt:lpstr>Bahnschrift</vt:lpstr>
      <vt:lpstr>Calibri</vt:lpstr>
      <vt:lpstr>Microsoft YaHei</vt:lpstr>
      <vt:lpstr>Arial Unicode MS</vt:lpstr>
      <vt:lpstr>Calibri Light</vt:lpstr>
      <vt:lpstr>Tema de Office</vt:lpstr>
      <vt:lpstr>1_Tema de Office</vt:lpstr>
      <vt:lpstr>Comunicación Corporativa</vt:lpstr>
      <vt:lpstr>¿Qué es la comunicación corporativa?</vt:lpstr>
      <vt:lpstr>Tipos</vt:lpstr>
      <vt:lpstr>Tipos</vt:lpstr>
      <vt:lpstr>Tipos</vt:lpstr>
      <vt:lpstr>Tipos</vt:lpstr>
      <vt:lpstr>Canales</vt:lpstr>
      <vt:lpstr>Tipos</vt:lpstr>
      <vt:lpstr>Identidad Corporativa</vt:lpstr>
      <vt:lpstr>Identidad Vs Imagen</vt:lpstr>
      <vt:lpstr>Sistema de Identidad Visual de la IASD</vt:lpstr>
      <vt:lpstr>Sistema de Identidad Visual de la IASD</vt:lpstr>
      <vt:lpstr>Sistema de Identidad Visual de la IASD</vt:lpstr>
      <vt:lpstr>Sistema de Identidad Visual de la IASD</vt:lpstr>
      <vt:lpstr>Logo Aislado</vt:lpstr>
      <vt:lpstr>Imagen de perfil RRSS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Lenny Hernandez</dc:creator>
  <cp:lastModifiedBy>Secretaria DepCom</cp:lastModifiedBy>
  <cp:revision>19</cp:revision>
  <dcterms:created xsi:type="dcterms:W3CDTF">2020-11-16T22:30:00Z</dcterms:created>
  <dcterms:modified xsi:type="dcterms:W3CDTF">2024-01-16T15:18:41Z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93C8FB6FDF3D44F999BE2739DD1CDEB9</vt:lpwstr>
  </property>
  <property fmtid="{D5CDD505-2E9C-101B-9397-08002B2CF9AE}" pid="3" name="KSOProductBuildVer">
    <vt:lpwstr>3082-11.2.0.11225</vt:lpwstr>
  </property>
</Properties>
</file>